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13F_F766CC30.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114_0.xml" ContentType="application/vnd.ms-powerpoint.comments+xml"/>
  <Override PartName="/ppt/notesSlides/notesSlide12.xml" ContentType="application/vnd.openxmlformats-officedocument.presentationml.notesSlide+xml"/>
  <Override PartName="/ppt/comments/modernComment_131_372DAE19.xml" ContentType="application/vnd.ms-powerpoint.comments+xml"/>
  <Override PartName="/ppt/notesSlides/notesSlide13.xml" ContentType="application/vnd.openxmlformats-officedocument.presentationml.notesSlide+xml"/>
  <Override PartName="/ppt/comments/modernComment_144_E426EC9D.xml" ContentType="application/vnd.ms-powerpoint.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modernComment_130_267F88A0.xml" ContentType="application/vnd.ms-powerpoint.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13B_822B8F79.xml" ContentType="application/vnd.ms-powerpoint.comments+xml"/>
  <Override PartName="/ppt/notesSlides/notesSlide20.xml" ContentType="application/vnd.openxmlformats-officedocument.presentationml.notesSlide+xml"/>
  <Override PartName="/ppt/comments/modernComment_13C_F7927A70.xml" ContentType="application/vnd.ms-powerpoint.comments+xml"/>
  <Override PartName="/ppt/notesSlides/notesSlide2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3"/>
  </p:notesMasterIdLst>
  <p:sldIdLst>
    <p:sldId id="313" r:id="rId5"/>
    <p:sldId id="301" r:id="rId6"/>
    <p:sldId id="1118" r:id="rId7"/>
    <p:sldId id="1121" r:id="rId8"/>
    <p:sldId id="1122" r:id="rId9"/>
    <p:sldId id="1129" r:id="rId10"/>
    <p:sldId id="319" r:id="rId11"/>
    <p:sldId id="1109" r:id="rId12"/>
    <p:sldId id="1130" r:id="rId13"/>
    <p:sldId id="1108" r:id="rId14"/>
    <p:sldId id="276" r:id="rId15"/>
    <p:sldId id="1112" r:id="rId16"/>
    <p:sldId id="305" r:id="rId17"/>
    <p:sldId id="324" r:id="rId18"/>
    <p:sldId id="1125" r:id="rId19"/>
    <p:sldId id="304" r:id="rId20"/>
    <p:sldId id="1107" r:id="rId21"/>
    <p:sldId id="308" r:id="rId22"/>
    <p:sldId id="317" r:id="rId23"/>
    <p:sldId id="318" r:id="rId24"/>
    <p:sldId id="315" r:id="rId25"/>
    <p:sldId id="316" r:id="rId26"/>
    <p:sldId id="1127" r:id="rId27"/>
    <p:sldId id="1136" r:id="rId28"/>
    <p:sldId id="1126" r:id="rId29"/>
    <p:sldId id="1131" r:id="rId30"/>
    <p:sldId id="1135" r:id="rId31"/>
    <p:sldId id="113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3057D1D-D131-CDE1-1790-8622FEFD4F51}" name="White, Sarah" initials="WS" userId="S::0981458151@FEMA.DHS.GOV::1525460d-50ab-4595-a587-cab8d5777ff0" providerId="AD"/>
  <p188:author id="{BE4F15AD-5CF2-D80A-87AF-7FECADC1C80E}" name="Towndrow, Russell" initials="TR" userId="S::0492446671@FEMA.DHS.GOV::8f9e6115-d489-47c1-bc3b-5fdf09a6df0e" providerId="AD"/>
  <p188:author id="{D6E57AB9-E8BF-7A4A-8FEC-863224D25D33}" name="D'Antonio, Michelle" initials="DM" userId="S::0861959780@FEMA.DHS.GOV::74352767-cffb-424a-ad94-5de3f4a9d6dc" providerId="AD"/>
  <p188:author id="{CC68BDC3-97D8-ACC1-340D-B5CAA08B80E9}" name="Knops, David" initials="KD" userId="S::0547825765@FEMA.DHS.GOV::99fa501f-5b77-44e5-95c8-34b8e1b4e48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Tinsman, Mark" initials="TM" lastIdx="10" clrIdx="6">
    <p:extLst>
      <p:ext uri="{19B8F6BF-5375-455C-9EA6-DF929625EA0E}">
        <p15:presenceInfo xmlns:p15="http://schemas.microsoft.com/office/powerpoint/2012/main" userId="S::0458663003@fema.dhs.gov::8c925131-44f9-4419-a753-d345e87a698e" providerId="AD"/>
      </p:ext>
    </p:extLst>
  </p:cmAuthor>
  <p:cmAuthor id="1" name="White, Sarah" initials="WS" lastIdx="3" clrIdx="0">
    <p:extLst>
      <p:ext uri="{19B8F6BF-5375-455C-9EA6-DF929625EA0E}">
        <p15:presenceInfo xmlns:p15="http://schemas.microsoft.com/office/powerpoint/2012/main" userId="S::0981458151@FEMA.DHS.GOV::1525460d-50ab-4595-a587-cab8d5777ff0" providerId="AD"/>
      </p:ext>
    </p:extLst>
  </p:cmAuthor>
  <p:cmAuthor id="8" name="Towndrow, Russell" initials="TR" lastIdx="19" clrIdx="7">
    <p:extLst>
      <p:ext uri="{19B8F6BF-5375-455C-9EA6-DF929625EA0E}">
        <p15:presenceInfo xmlns:p15="http://schemas.microsoft.com/office/powerpoint/2012/main" userId="S::0492446671@fema.dhs.gov::8f9e6115-d489-47c1-bc3b-5fdf09a6df0e" providerId="AD"/>
      </p:ext>
    </p:extLst>
  </p:cmAuthor>
  <p:cmAuthor id="2" name="Campbell, Chevelle" initials="CC" lastIdx="12" clrIdx="1">
    <p:extLst>
      <p:ext uri="{19B8F6BF-5375-455C-9EA6-DF929625EA0E}">
        <p15:presenceInfo xmlns:p15="http://schemas.microsoft.com/office/powerpoint/2012/main" userId="S::0916847026@fema.dhs.gov::d3471b39-5f9f-40e4-80c1-2ec962127252" providerId="AD"/>
      </p:ext>
    </p:extLst>
  </p:cmAuthor>
  <p:cmAuthor id="9" name="Valentine, Gina" initials="VG" lastIdx="4" clrIdx="8">
    <p:extLst>
      <p:ext uri="{19B8F6BF-5375-455C-9EA6-DF929625EA0E}">
        <p15:presenceInfo xmlns:p15="http://schemas.microsoft.com/office/powerpoint/2012/main" userId="S::0985457823@FEMA.DHS.GOV::00756a54-d5aa-40ea-a3a3-424b27b55818" providerId="AD"/>
      </p:ext>
    </p:extLst>
  </p:cmAuthor>
  <p:cmAuthor id="3" name="Godwin, Melinda" initials="GM" lastIdx="4" clrIdx="2">
    <p:extLst>
      <p:ext uri="{19B8F6BF-5375-455C-9EA6-DF929625EA0E}">
        <p15:presenceInfo xmlns:p15="http://schemas.microsoft.com/office/powerpoint/2012/main" userId="S::0958804556@fema.dhs.gov::392cbc99-e040-4a5f-b5cf-ae414bfe2e5c" providerId="AD"/>
      </p:ext>
    </p:extLst>
  </p:cmAuthor>
  <p:cmAuthor id="4" name="Sullivan, Thomas" initials="ST" lastIdx="1" clrIdx="3">
    <p:extLst>
      <p:ext uri="{19B8F6BF-5375-455C-9EA6-DF929625EA0E}">
        <p15:presenceInfo xmlns:p15="http://schemas.microsoft.com/office/powerpoint/2012/main" userId="S::0141320497@fema.dhs.gov::fbc480a8-5d93-418b-b3e4-5a6665ca1496" providerId="AD"/>
      </p:ext>
    </p:extLst>
  </p:cmAuthor>
  <p:cmAuthor id="5" name="Havard, Cherie" initials="HC" lastIdx="9" clrIdx="4">
    <p:extLst>
      <p:ext uri="{19B8F6BF-5375-455C-9EA6-DF929625EA0E}">
        <p15:presenceInfo xmlns:p15="http://schemas.microsoft.com/office/powerpoint/2012/main" userId="S::0385762787@FEMA.DHS.GOV::1b1301cc-4a25-4fa3-ab78-68ca943a8dad" providerId="AD"/>
      </p:ext>
    </p:extLst>
  </p:cmAuthor>
  <p:cmAuthor id="6" name="Alpizar, Jorge" initials="AJ" lastIdx="1" clrIdx="5">
    <p:extLst>
      <p:ext uri="{19B8F6BF-5375-455C-9EA6-DF929625EA0E}">
        <p15:presenceInfo xmlns:p15="http://schemas.microsoft.com/office/powerpoint/2012/main" userId="S::0356001630@fema.dhs.gov::55a05507-da01-447b-b0ab-0d707afb1fa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79C7"/>
    <a:srgbClr val="DFDDDF"/>
    <a:srgbClr val="000099"/>
    <a:srgbClr val="595959"/>
    <a:srgbClr val="6E6F6E"/>
    <a:srgbClr val="686A69"/>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44D984-4B82-4780-8D0E-8AC1FB76D594}" v="8" dt="2025-03-03T20:58:33.9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4660"/>
  </p:normalViewPr>
  <p:slideViewPr>
    <p:cSldViewPr snapToGrid="0">
      <p:cViewPr varScale="1">
        <p:scale>
          <a:sx n="80" d="100"/>
          <a:sy n="80" d="100"/>
        </p:scale>
        <p:origin x="773"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omments/modernComment_114_0.xml><?xml version="1.0" encoding="utf-8"?>
<p188:cmLst xmlns:a="http://schemas.openxmlformats.org/drawingml/2006/main" xmlns:r="http://schemas.openxmlformats.org/officeDocument/2006/relationships" xmlns:p188="http://schemas.microsoft.com/office/powerpoint/2018/8/main">
  <p188:cm id="{8C5F848C-B95B-4E8B-B83D-587A3A04599C}" authorId="{CC68BDC3-97D8-ACC1-340D-B5CAA08B80E9}" status="resolved" created="2024-06-04T19:26:37.027" complete="100000">
    <pc:sldMkLst xmlns:pc="http://schemas.microsoft.com/office/powerpoint/2013/main/command">
      <pc:docMk/>
      <pc:sldMk cId="0" sldId="276"/>
    </pc:sldMkLst>
    <p188:txBody>
      <a:bodyPr/>
      <a:lstStyle/>
      <a:p>
        <a:r>
          <a:rPr lang="en-US"/>
          <a:t>These slides should be at the beginning of the module and not at the end</a:t>
        </a:r>
      </a:p>
    </p188:txBody>
  </p188:cm>
  <p188:cm id="{01DC10A1-CD4D-448A-AC82-7A6C90B960A4}" authorId="{D6E57AB9-E8BF-7A4A-8FEC-863224D25D33}" status="resolved" created="2024-06-13T19:09:19.732" complete="100000">
    <ac:txMkLst xmlns:ac="http://schemas.microsoft.com/office/drawing/2013/main/command">
      <pc:docMk xmlns:pc="http://schemas.microsoft.com/office/powerpoint/2013/main/command"/>
      <pc:sldMk xmlns:pc="http://schemas.microsoft.com/office/powerpoint/2013/main/command" cId="0" sldId="276"/>
      <ac:spMk id="3" creationId="{00000000-0000-0000-0000-000000000000}"/>
      <ac:txMk cp="71" len="23">
        <ac:context len="553" hash="2812412050"/>
      </ac:txMk>
    </ac:txMkLst>
    <p188:pos x="4992476" y="599491"/>
    <p188:txBody>
      <a:bodyPr/>
      <a:lstStyle/>
      <a:p>
        <a:r>
          <a:rPr lang="en-US"/>
          <a:t>PPDR, CDR and/or Demo ??? 
Should this be CPDR
And/or ??? Should this just be OR demolition?</a:t>
        </a:r>
      </a:p>
    </p188:txBody>
  </p188:cm>
  <p188:cm id="{1E7FA8A7-1134-4C8F-8B02-0A07C6484EBC}" authorId="{D6E57AB9-E8BF-7A4A-8FEC-863224D25D33}" status="resolved" created="2024-06-13T19:10:17.687" complete="100000">
    <ac:txMkLst xmlns:ac="http://schemas.microsoft.com/office/drawing/2013/main/command">
      <pc:docMk xmlns:pc="http://schemas.microsoft.com/office/powerpoint/2013/main/command"/>
      <pc:sldMk xmlns:pc="http://schemas.microsoft.com/office/powerpoint/2013/main/command" cId="0" sldId="276"/>
      <ac:spMk id="3" creationId="{00000000-0000-0000-0000-000000000000}"/>
      <ac:txMk cp="424" len="15">
        <ac:context len="553" hash="2812412050"/>
      </ac:txMk>
    </ac:txMkLst>
    <p188:pos x="3726384" y="3049614"/>
    <p188:txBody>
      <a:bodyPr/>
      <a:lstStyle/>
      <a:p>
        <a:r>
          <a:rPr lang="en-US"/>
          <a:t>Letter? Is this something that should be added to "applicable documents"?</a:t>
        </a:r>
      </a:p>
    </p188:txBody>
  </p188:cm>
</p188:cmLst>
</file>

<file path=ppt/comments/modernComment_130_267F88A0.xml><?xml version="1.0" encoding="utf-8"?>
<p188:cmLst xmlns:a="http://schemas.openxmlformats.org/drawingml/2006/main" xmlns:r="http://schemas.openxmlformats.org/officeDocument/2006/relationships" xmlns:p188="http://schemas.microsoft.com/office/powerpoint/2018/8/main">
  <p188:cm id="{B990F4D5-9D35-4E0E-9335-5B156917C47C}" authorId="{D6E57AB9-E8BF-7A4A-8FEC-863224D25D33}" status="resolved" created="2024-06-18T12:27:25.317" complete="100000">
    <pc:sldMkLst xmlns:pc="http://schemas.microsoft.com/office/powerpoint/2013/main/command">
      <pc:docMk/>
      <pc:sldMk cId="645892256" sldId="304"/>
    </pc:sldMkLst>
    <p188:replyLst>
      <p188:reply id="{95C5152B-6753-4D21-885F-25BACCACD656}" authorId="{D6E57AB9-E8BF-7A4A-8FEC-863224D25D33}" created="2024-06-20T18:41:40.030">
        <p188:txBody>
          <a:bodyPr/>
          <a:lstStyle/>
          <a:p>
            <a:r>
              <a:rPr lang="en-US"/>
              <a:t>It's called, I did my best with what I had</a:t>
            </a:r>
          </a:p>
        </p188:txBody>
      </p188:reply>
    </p188:replyLst>
    <p188:txBody>
      <a:bodyPr/>
      <a:lstStyle/>
      <a:p>
        <a:r>
          <a:rPr lang="en-US"/>
          <a:t>Photoshop</a:t>
        </a:r>
      </a:p>
    </p188:txBody>
  </p188:cm>
</p188:cmLst>
</file>

<file path=ppt/comments/modernComment_131_372DAE19.xml><?xml version="1.0" encoding="utf-8"?>
<p188:cmLst xmlns:a="http://schemas.openxmlformats.org/drawingml/2006/main" xmlns:r="http://schemas.openxmlformats.org/officeDocument/2006/relationships" xmlns:p188="http://schemas.microsoft.com/office/powerpoint/2018/8/main">
  <p188:cm id="{1139784D-1871-4893-8F3B-2B6E640EB279}" authorId="{D6E57AB9-E8BF-7A4A-8FEC-863224D25D33}" status="resolved" created="2024-06-12T20:49:59.521" complete="100000">
    <ac:deMkLst xmlns:ac="http://schemas.microsoft.com/office/drawing/2013/main/command">
      <pc:docMk xmlns:pc="http://schemas.microsoft.com/office/powerpoint/2013/main/command"/>
      <pc:sldMk xmlns:pc="http://schemas.microsoft.com/office/powerpoint/2013/main/command" cId="925740569" sldId="305"/>
      <ac:spMk id="3" creationId="{E88ADCCF-C737-7A41-A8A1-0E660483818F}"/>
    </ac:deMkLst>
    <p188:replyLst>
      <p188:reply id="{E8D9892D-AE01-4BFD-8E7C-77C2480C71FD}" authorId="{D6E57AB9-E8BF-7A4A-8FEC-863224D25D33}" created="2024-06-13T13:41:56.862">
        <p188:txBody>
          <a:bodyPr/>
          <a:lstStyle/>
          <a:p>
            <a:r>
              <a:rPr lang="en-US"/>
              <a:t>#3 remains
#4 modified for clarification</a:t>
            </a:r>
          </a:p>
        </p188:txBody>
      </p188:reply>
    </p188:replyLst>
    <p188:txBody>
      <a:bodyPr/>
      <a:lstStyle/>
      <a:p>
        <a:r>
          <a:rPr lang="en-US"/>
          <a:t>Is bullet 3 relevant? Keep, reword or delete?
Bullet 4  - Confusing. Can we condense into plain language</a:t>
        </a:r>
      </a:p>
    </p188:txBody>
  </p188:cm>
</p188:cmLst>
</file>

<file path=ppt/comments/modernComment_13B_822B8F79.xml><?xml version="1.0" encoding="utf-8"?>
<p188:cmLst xmlns:a="http://schemas.openxmlformats.org/drawingml/2006/main" xmlns:r="http://schemas.openxmlformats.org/officeDocument/2006/relationships" xmlns:p188="http://schemas.microsoft.com/office/powerpoint/2018/8/main">
  <p188:cm id="{338151A1-E7C4-4B95-A7E6-4293CDE2FBC9}" authorId="{CC68BDC3-97D8-ACC1-340D-B5CAA08B80E9}" status="resolved" created="2024-06-04T19:00:07.834" complete="100000">
    <pc:sldMkLst xmlns:pc="http://schemas.microsoft.com/office/powerpoint/2013/main/command">
      <pc:docMk/>
      <pc:sldMk cId="2183892857" sldId="315"/>
    </pc:sldMkLst>
    <p188:replyLst>
      <p188:reply id="{EC6D2DBE-06E0-4F82-88A8-534AF2EE69DA}" authorId="{D6E57AB9-E8BF-7A4A-8FEC-863224D25D33}" created="2024-06-12T20:06:23.488">
        <p188:txBody>
          <a:bodyPr/>
          <a:lstStyle/>
          <a:p>
            <a:r>
              <a:rPr lang="en-US"/>
              <a:t>I do not know what to write to support David's comment… Sooooo please help this debris rookie. Please and Mahalo ☺️</a:t>
            </a:r>
          </a:p>
        </p188:txBody>
      </p188:reply>
      <p188:reply id="{843DED20-778E-4B2E-9EB4-5E6A29CF811E}" authorId="{D6E57AB9-E8BF-7A4A-8FEC-863224D25D33}" created="2024-06-13T12:51:00.300">
        <p188:txBody>
          <a:bodyPr/>
          <a:lstStyle/>
          <a:p>
            <a:r>
              <a:rPr lang="en-US"/>
              <a:t>No changes made. This slide is valuable to provoke conversation. Add instructor notes to promote thought and conversation. </a:t>
            </a:r>
          </a:p>
        </p188:txBody>
      </p188:reply>
    </p188:replyLst>
    <p188:txBody>
      <a:bodyPr/>
      <a:lstStyle/>
      <a:p>
        <a:r>
          <a:rPr lang="en-US"/>
          <a:t>Photos don't lend enough context of making an eligibility determination</a:t>
        </a:r>
      </a:p>
    </p188:txBody>
  </p188:cm>
</p188:cmLst>
</file>

<file path=ppt/comments/modernComment_13C_F7927A70.xml><?xml version="1.0" encoding="utf-8"?>
<p188:cmLst xmlns:a="http://schemas.openxmlformats.org/drawingml/2006/main" xmlns:r="http://schemas.openxmlformats.org/officeDocument/2006/relationships" xmlns:p188="http://schemas.microsoft.com/office/powerpoint/2018/8/main">
  <p188:cm id="{B0185568-993C-488E-943B-84CE56FE9CA7}" authorId="{D6E57AB9-E8BF-7A4A-8FEC-863224D25D33}" status="resolved" created="2024-06-18T12:14:59.601" complete="100000">
    <pc:sldMkLst xmlns:pc="http://schemas.microsoft.com/office/powerpoint/2013/main/command">
      <pc:docMk/>
      <pc:sldMk cId="4153571952" sldId="316"/>
    </pc:sldMkLst>
    <p188:txBody>
      <a:bodyPr/>
      <a:lstStyle/>
      <a:p>
        <a:r>
          <a:rPr lang="en-US"/>
          <a:t>Russ to change pics. Bigger and better. </a:t>
        </a:r>
      </a:p>
    </p188:txBody>
  </p188:cm>
</p188:cmLst>
</file>

<file path=ppt/comments/modernComment_13F_F766CC30.xml><?xml version="1.0" encoding="utf-8"?>
<p188:cmLst xmlns:a="http://schemas.openxmlformats.org/drawingml/2006/main" xmlns:r="http://schemas.openxmlformats.org/officeDocument/2006/relationships" xmlns:p188="http://schemas.microsoft.com/office/powerpoint/2018/8/main">
  <p188:cm id="{0DBE2B8C-367D-4041-A204-5C691822009A}" authorId="{CC68BDC3-97D8-ACC1-340D-B5CAA08B80E9}" status="resolved" created="2024-06-04T19:03:07.632" complete="100000">
    <pc:sldMkLst xmlns:pc="http://schemas.microsoft.com/office/powerpoint/2013/main/command">
      <pc:docMk/>
      <pc:sldMk cId="4150709296" sldId="319"/>
    </pc:sldMkLst>
    <p188:replyLst>
      <p188:reply id="{933CE7CB-0D87-48BE-95A4-7046D424BD5D}" authorId="{D6E57AB9-E8BF-7A4A-8FEC-863224D25D33}" created="2024-06-12T20:15:37.180">
        <p188:txBody>
          <a:bodyPr/>
          <a:lstStyle/>
          <a:p>
            <a:r>
              <a:rPr lang="en-US"/>
              <a:t>No action taken. Please see redundance note below with slide 5 </a:t>
            </a:r>
          </a:p>
        </p188:txBody>
      </p188:reply>
    </p188:replyLst>
    <p188:txBody>
      <a:bodyPr/>
      <a:lstStyle/>
      <a:p>
        <a:r>
          <a:rPr lang="en-US"/>
          <a:t>Put this slide at the top or beginning of the module</a:t>
        </a:r>
      </a:p>
    </p188:txBody>
  </p188:cm>
  <p188:cm id="{DF74D5FB-20CD-4EC8-803B-982482E8DB16}" authorId="{D6E57AB9-E8BF-7A4A-8FEC-863224D25D33}" status="resolved" created="2024-06-12T20:13:03.403" complete="100000">
    <ac:deMkLst xmlns:ac="http://schemas.microsoft.com/office/drawing/2013/main/command">
      <pc:docMk xmlns:pc="http://schemas.microsoft.com/office/powerpoint/2013/main/command"/>
      <pc:sldMk xmlns:pc="http://schemas.microsoft.com/office/powerpoint/2013/main/command" cId="4150709296" sldId="319"/>
      <ac:spMk id="2" creationId="{28588D21-4343-4240-9ACE-EF3B47AEB46D}"/>
    </ac:deMkLst>
    <p188:replyLst>
      <p188:reply id="{D6D17837-1105-4063-A924-AFB8C9230F3B}" authorId="{D6E57AB9-E8BF-7A4A-8FEC-863224D25D33}" created="2024-06-13T12:58:55.436">
        <p188:txBody>
          <a:bodyPr/>
          <a:lstStyle/>
          <a:p>
            <a:r>
              <a:rPr lang="en-US"/>
              <a:t>Agreed to delete #4</a:t>
            </a:r>
          </a:p>
        </p188:txBody>
      </p188:reply>
    </p188:replyLst>
    <p188:txBody>
      <a:bodyPr/>
      <a:lstStyle/>
      <a:p>
        <a:r>
          <a:rPr lang="en-US"/>
          <a:t>Reworded bullet 2 &amp; 3. 
Bullet 4 needs crazy mad help or be deleted</a:t>
        </a:r>
      </a:p>
    </p188:txBody>
  </p188:cm>
  <p188:cm id="{6310430D-4113-4AD4-BBB4-11668B617D79}" authorId="{D6E57AB9-E8BF-7A4A-8FEC-863224D25D33}" status="resolved" created="2024-06-12T20:16:44.199" complete="100000">
    <pc:sldMkLst xmlns:pc="http://schemas.microsoft.com/office/powerpoint/2013/main/command">
      <pc:docMk/>
      <pc:sldMk cId="4150709296" sldId="319"/>
    </pc:sldMkLst>
    <p188:txBody>
      <a:bodyPr/>
      <a:lstStyle/>
      <a:p>
        <a:r>
          <a:rPr lang="en-US"/>
          <a:t>Slide 14 &amp; 15 are repetitive of detailed info on Slide 5. Thoughts? Keep it or delete it? </a:t>
        </a:r>
      </a:p>
    </p188:txBody>
  </p188:cm>
</p188:cmLst>
</file>

<file path=ppt/comments/modernComment_144_E426EC9D.xml><?xml version="1.0" encoding="utf-8"?>
<p188:cmLst xmlns:a="http://schemas.openxmlformats.org/drawingml/2006/main" xmlns:r="http://schemas.openxmlformats.org/officeDocument/2006/relationships" xmlns:p188="http://schemas.microsoft.com/office/powerpoint/2018/8/main">
  <p188:cm id="{469C6957-2A56-48D7-9CD8-71E4935999C3}" authorId="{CC68BDC3-97D8-ACC1-340D-B5CAA08B80E9}" status="resolved" created="2024-06-04T19:05:34.303" complete="100000">
    <ac:deMkLst xmlns:ac="http://schemas.microsoft.com/office/drawing/2013/main/command">
      <pc:docMk xmlns:pc="http://schemas.microsoft.com/office/powerpoint/2013/main/command"/>
      <pc:sldMk xmlns:pc="http://schemas.microsoft.com/office/powerpoint/2013/main/command" cId="3827756189" sldId="324"/>
      <ac:spMk id="3" creationId="{1FF58801-DDAB-4CF9-BABC-9A739068C2D8}"/>
    </ac:deMkLst>
    <p188:replyLst>
      <p188:reply id="{0C78D40D-2A87-448C-A2DB-7E906DC09BAE}" authorId="{D6E57AB9-E8BF-7A4A-8FEC-863224D25D33}" created="2024-06-13T13:52:57.855">
        <p188:txBody>
          <a:bodyPr/>
          <a:lstStyle/>
          <a:p>
            <a:r>
              <a:rPr lang="en-US"/>
              <a:t>Need to discuss appropriate wording. </a:t>
            </a:r>
          </a:p>
        </p188:txBody>
      </p188:reply>
      <p188:reply id="{466E1D5D-EEEA-4CB9-A12C-5A9DD1038C0D}" authorId="{D6E57AB9-E8BF-7A4A-8FEC-863224D25D33}" created="2024-06-18T12:23:29.067">
        <p188:txBody>
          <a:bodyPr/>
          <a:lstStyle/>
          <a:p>
            <a:r>
              <a:rPr lang="en-US"/>
              <a:t>Same as residential</a:t>
            </a:r>
          </a:p>
        </p188:txBody>
      </p188:reply>
    </p188:replyLst>
    <p188:txBody>
      <a:bodyPr/>
      <a:lstStyle/>
      <a:p>
        <a:r>
          <a:rPr lang="en-US"/>
          <a:t>What happens when it a Commercial Property and who signs off on the Right Of Entry??</a:t>
        </a:r>
      </a:p>
    </p188:txBody>
  </p188:cm>
  <p188:cm id="{50D7B7E0-E276-4E78-836B-6515977A5319}" authorId="{CC68BDC3-97D8-ACC1-340D-B5CAA08B80E9}" status="resolved" created="2024-06-04T19:06:14.811" complete="100000">
    <ac:deMkLst xmlns:ac="http://schemas.microsoft.com/office/drawing/2013/main/command">
      <pc:docMk xmlns:pc="http://schemas.microsoft.com/office/powerpoint/2013/main/command"/>
      <pc:sldMk xmlns:pc="http://schemas.microsoft.com/office/powerpoint/2013/main/command" cId="3827756189" sldId="324"/>
      <ac:spMk id="3" creationId="{1FF58801-DDAB-4CF9-BABC-9A739068C2D8}"/>
    </ac:deMkLst>
    <p188:replyLst>
      <p188:reply id="{63245694-30EC-4B79-A909-E060587CFB96}" authorId="{D6E57AB9-E8BF-7A4A-8FEC-863224D25D33}" created="2024-06-13T13:52:29.713">
        <p188:txBody>
          <a:bodyPr/>
          <a:lstStyle/>
          <a:p>
            <a:r>
              <a:rPr lang="en-US"/>
              <a:t>Removed the word "any" from bullet</a:t>
            </a:r>
          </a:p>
        </p188:txBody>
      </p188:reply>
    </p188:replyLst>
    <p188:txBody>
      <a:bodyPr/>
      <a:lstStyle/>
      <a:p>
        <a:r>
          <a:rPr lang="en-US"/>
          <a:t>Enviro assessments and done by whom?</a:t>
        </a:r>
      </a:p>
    </p188:txBody>
  </p188:cm>
  <p188:cm id="{B7EF15D3-997E-4343-A77E-F20844E58129}" authorId="{CC68BDC3-97D8-ACC1-340D-B5CAA08B80E9}" status="resolved" created="2024-06-04T19:06:46.905" complete="100000">
    <ac:deMkLst xmlns:ac="http://schemas.microsoft.com/office/drawing/2013/main/command">
      <pc:docMk xmlns:pc="http://schemas.microsoft.com/office/powerpoint/2013/main/command"/>
      <pc:sldMk xmlns:pc="http://schemas.microsoft.com/office/powerpoint/2013/main/command" cId="3827756189" sldId="324"/>
      <ac:spMk id="3" creationId="{1FF58801-DDAB-4CF9-BABC-9A739068C2D8}"/>
    </ac:deMkLst>
    <p188:replyLst>
      <p188:reply id="{C651F638-413D-4E94-803F-209D488B7D73}" authorId="{D6E57AB9-E8BF-7A4A-8FEC-863224D25D33}" created="2024-06-12T20:50:41.630">
        <p188:txBody>
          <a:bodyPr/>
          <a:lstStyle/>
          <a:p>
            <a:r>
              <a:rPr lang="en-US"/>
              <a:t>Did you mean CPDR?</a:t>
            </a:r>
          </a:p>
        </p188:txBody>
      </p188:reply>
    </p188:replyLst>
    <p188:txBody>
      <a:bodyPr/>
      <a:lstStyle/>
      <a:p>
        <a:r>
          <a:rPr lang="en-US"/>
          <a:t>Add CCDR</a:t>
        </a:r>
      </a:p>
    </p188:txBody>
  </p188:cm>
  <p188:cm id="{34F9D8EB-06F4-4876-B9CA-440FD50E1E7A}" authorId="{CC68BDC3-97D8-ACC1-340D-B5CAA08B80E9}" status="resolved" created="2024-06-04T19:09:05.601" complete="100000">
    <ac:deMkLst xmlns:ac="http://schemas.microsoft.com/office/drawing/2013/main/command">
      <pc:docMk xmlns:pc="http://schemas.microsoft.com/office/powerpoint/2013/main/command"/>
      <pc:sldMk xmlns:pc="http://schemas.microsoft.com/office/powerpoint/2013/main/command" cId="3827756189" sldId="324"/>
      <ac:spMk id="3" creationId="{1FF58801-DDAB-4CF9-BABC-9A739068C2D8}"/>
    </ac:deMkLst>
    <p188:replyLst>
      <p188:reply id="{2FFCD688-A56B-49D6-9DAB-136E8D40C76E}" authorId="{D6E57AB9-E8BF-7A4A-8FEC-863224D25D33}" created="2024-06-13T13:51:37.573">
        <p188:txBody>
          <a:bodyPr/>
          <a:lstStyle/>
          <a:p>
            <a:r>
              <a:rPr lang="en-US"/>
              <a:t>Modified bullet</a:t>
            </a:r>
          </a:p>
        </p188:txBody>
      </p188:reply>
    </p188:replyLst>
    <p188:txBody>
      <a:bodyPr/>
      <a:lstStyle/>
      <a:p>
        <a:r>
          <a:rPr lang="en-US"/>
          <a:t>These should really be separated as stand alone documents that can be searched. I would get rid of packet altogether and also these docs need to follow the EMMIE/GM Naming Convention.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0FD451-CE81-409A-9008-1E2BF34A72A8}" type="datetimeFigureOut">
              <a:rPr lang="en-US" smtClean="0"/>
              <a:t>3/3/2025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FAD243-B733-4B56-AF28-9BF3215D816A}" type="slidenum">
              <a:rPr lang="en-US" smtClean="0"/>
              <a:t>‹#›</a:t>
            </a:fld>
            <a:endParaRPr lang="en-US"/>
          </a:p>
        </p:txBody>
      </p:sp>
    </p:spTree>
    <p:extLst>
      <p:ext uri="{BB962C8B-B14F-4D97-AF65-F5344CB8AC3E}">
        <p14:creationId xmlns:p14="http://schemas.microsoft.com/office/powerpoint/2010/main" val="9377375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fema.gov/sites/default/files/2020-07/fema_pa_private-property-debris-removal_factsheet.pdf"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Private Property debris removal is debris removal from private property, e.g. privately owned roads, privately-owned non-commercial property or commercial property that is the responsibility of the property owner. The removal of debris on private property is usually ineligible, but in limited circumstances, based on the severity of the impact of an incident and whether debris is on private property FEMA may determine that private property debris removal is eligible under the PA Program.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There’s a presumption that PPDR (Private Property Debris Removal) is highly technical and complex, but that’s not the case. There are more steps involved because we are dealing with private vs. public property. When it comes to determining eligibility for the work itself, the criteria is the same as debris removal from public property. We will discuss the steps as we work through this unit.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is from DR# 4297 Tornados Dougherty County GA (Paradise Estates Park)</a:t>
            </a:r>
          </a:p>
          <a:p>
            <a:endParaRPr lang="en-US" dirty="0"/>
          </a:p>
        </p:txBody>
      </p:sp>
      <p:sp>
        <p:nvSpPr>
          <p:cNvPr id="4" name="Slide Number Placeholder 3"/>
          <p:cNvSpPr>
            <a:spLocks noGrp="1"/>
          </p:cNvSpPr>
          <p:nvPr>
            <p:ph type="sldNum" sz="quarter" idx="5"/>
          </p:nvPr>
        </p:nvSpPr>
        <p:spPr/>
        <p:txBody>
          <a:bodyPr/>
          <a:lstStyle/>
          <a:p>
            <a:fld id="{6DFAD243-B733-4B56-AF28-9BF3215D816A}" type="slidenum">
              <a:rPr lang="en-US" smtClean="0"/>
              <a:t>1</a:t>
            </a:fld>
            <a:endParaRPr lang="en-US"/>
          </a:p>
        </p:txBody>
      </p:sp>
    </p:spTree>
    <p:extLst>
      <p:ext uri="{BB962C8B-B14F-4D97-AF65-F5344CB8AC3E}">
        <p14:creationId xmlns:p14="http://schemas.microsoft.com/office/powerpoint/2010/main" val="30487237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Instructor Notes: </a:t>
            </a:r>
          </a:p>
          <a:p>
            <a:r>
              <a:rPr lang="en-US"/>
              <a:t>Review bullet points for class.</a:t>
            </a:r>
          </a:p>
          <a:p>
            <a:endParaRPr lang="en-US"/>
          </a:p>
          <a:p>
            <a:r>
              <a:rPr lang="en-US"/>
              <a:t>Ask participants to share some examples they have encountered, either where Applicants made a strong case for PPDR being in the public interest, or where their case was weak.</a:t>
            </a:r>
          </a:p>
        </p:txBody>
      </p:sp>
      <p:sp>
        <p:nvSpPr>
          <p:cNvPr id="4" name="Slide Number Placeholder 3"/>
          <p:cNvSpPr>
            <a:spLocks noGrp="1"/>
          </p:cNvSpPr>
          <p:nvPr>
            <p:ph type="sldNum" sz="quarter" idx="5"/>
          </p:nvPr>
        </p:nvSpPr>
        <p:spPr/>
        <p:txBody>
          <a:bodyPr/>
          <a:lstStyle/>
          <a:p>
            <a:fld id="{4BAF53EF-993C-FF42-8B62-CEF57763A78D}" type="slidenum">
              <a:rPr lang="en-US" smtClean="0"/>
              <a:t>10</a:t>
            </a:fld>
            <a:endParaRPr lang="en-US"/>
          </a:p>
        </p:txBody>
      </p:sp>
    </p:spTree>
    <p:extLst>
      <p:ext uri="{BB962C8B-B14F-4D97-AF65-F5344CB8AC3E}">
        <p14:creationId xmlns:p14="http://schemas.microsoft.com/office/powerpoint/2010/main" val="7699851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Bullet 1:  Certifies the applicant has legal authority and responsibility to remove debris – this includes the State’s concurrence, the county’s documentation of legal responsibility and indemnifies/holds harmless the Federal Government from any claims arising from debris removal. </a:t>
            </a:r>
          </a:p>
          <a:p>
            <a:endParaRPr lang="en-US" dirty="0"/>
          </a:p>
          <a:p>
            <a:r>
              <a:rPr lang="en-US" dirty="0"/>
              <a:t>Public Interest (Health Letter) This letter usually comes from the County Health Department Leadership declaring that the debris poses a health hazard and declares that non-removal of the debris could cause a public health risk. </a:t>
            </a:r>
          </a:p>
        </p:txBody>
      </p:sp>
      <p:sp>
        <p:nvSpPr>
          <p:cNvPr id="4" name="Slide Number Placeholder 3"/>
          <p:cNvSpPr>
            <a:spLocks noGrp="1"/>
          </p:cNvSpPr>
          <p:nvPr>
            <p:ph type="sldNum" sz="quarter" idx="5"/>
          </p:nvPr>
        </p:nvSpPr>
        <p:spPr/>
        <p:txBody>
          <a:bodyPr/>
          <a:lstStyle/>
          <a:p>
            <a:fld id="{6DFAD243-B733-4B56-AF28-9BF3215D816A}" type="slidenum">
              <a:rPr lang="en-US" smtClean="0"/>
              <a:t>11</a:t>
            </a:fld>
            <a:endParaRPr lang="en-US"/>
          </a:p>
        </p:txBody>
      </p:sp>
    </p:spTree>
    <p:extLst>
      <p:ext uri="{BB962C8B-B14F-4D97-AF65-F5344CB8AC3E}">
        <p14:creationId xmlns:p14="http://schemas.microsoft.com/office/powerpoint/2010/main" val="16542154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Instructor notes:</a:t>
            </a:r>
          </a:p>
          <a:p>
            <a:r>
              <a:rPr lang="en-US" dirty="0">
                <a:cs typeface="Calibri"/>
              </a:rPr>
              <a:t>Review bullet points. Explain what duplication of benefits are.  Give an example- If an address is approved for PPDR but the homeowners policy covers debris removal from disasters, then the insurance policy will need to be reviewed and it may not be eligible for PA funding.</a:t>
            </a:r>
          </a:p>
          <a:p>
            <a:endParaRPr lang="en-US" dirty="0">
              <a:cs typeface="Calibri"/>
            </a:endParaRPr>
          </a:p>
          <a:p>
            <a:r>
              <a:rPr lang="en-US" sz="1800" b="0" i="0" u="none" strike="noStrike" baseline="0" dirty="0">
                <a:solidFill>
                  <a:srgbClr val="000000"/>
                </a:solidFill>
                <a:latin typeface="Times New Roman" panose="02020603050405020304" pitchFamily="18" charset="0"/>
              </a:rPr>
              <a:t>In some circumstances, FEMA may provide IA assistance to individuals for debris removal; consequently, FEMA PA staff coordinate closely with IA staff to ensure FEMA does not fund the same work under both programs. </a:t>
            </a:r>
            <a:endParaRPr lang="en-US" dirty="0">
              <a:cs typeface="Calibri"/>
            </a:endParaRPr>
          </a:p>
        </p:txBody>
      </p:sp>
      <p:sp>
        <p:nvSpPr>
          <p:cNvPr id="4" name="Slide Number Placeholder 3"/>
          <p:cNvSpPr>
            <a:spLocks noGrp="1"/>
          </p:cNvSpPr>
          <p:nvPr>
            <p:ph type="sldNum" sz="quarter" idx="5"/>
          </p:nvPr>
        </p:nvSpPr>
        <p:spPr/>
        <p:txBody>
          <a:bodyPr/>
          <a:lstStyle/>
          <a:p>
            <a:fld id="{4BAF53EF-993C-FF42-8B62-CEF57763A78D}" type="slidenum">
              <a:rPr lang="en-US" smtClean="0"/>
              <a:t>13</a:t>
            </a:fld>
            <a:endParaRPr lang="en-US"/>
          </a:p>
        </p:txBody>
      </p:sp>
    </p:spTree>
    <p:extLst>
      <p:ext uri="{BB962C8B-B14F-4D97-AF65-F5344CB8AC3E}">
        <p14:creationId xmlns:p14="http://schemas.microsoft.com/office/powerpoint/2010/main" val="38697056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457200" algn="l"/>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Applicant will need to assemble an Information Pack that contains the information listed on the slide.</a:t>
            </a:r>
          </a:p>
          <a:p>
            <a:pPr marL="342900" marR="0" lvl="0" indent="-34290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457200" algn="l"/>
              </a:tabLst>
              <a:defRPr/>
            </a:pPr>
            <a:r>
              <a:rPr lang="en-US" sz="1800" dirty="0" err="1">
                <a:effectLst/>
                <a:latin typeface="Calibri" panose="020F0502020204030204" pitchFamily="34" charset="0"/>
                <a:ea typeface="Calibri" panose="020F0502020204030204" pitchFamily="34" charset="0"/>
                <a:cs typeface="Times New Roman" panose="02020603050405020304" pitchFamily="18" charset="0"/>
              </a:rPr>
              <a:t>Enviromental</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Assesments</a:t>
            </a:r>
            <a:r>
              <a:rPr lang="en-US" sz="1800" dirty="0">
                <a:effectLst/>
                <a:latin typeface="Calibri" panose="020F0502020204030204" pitchFamily="34" charset="0"/>
                <a:ea typeface="Calibri" panose="020F0502020204030204" pitchFamily="34" charset="0"/>
                <a:cs typeface="Times New Roman" panose="02020603050405020304" pitchFamily="18" charset="0"/>
              </a:rPr>
              <a:t> are making sure there are no wetlands, SHPO (Registered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Properies</a:t>
            </a:r>
            <a:r>
              <a:rPr lang="en-US" sz="1800" dirty="0">
                <a:effectLst/>
                <a:latin typeface="Calibri" panose="020F0502020204030204" pitchFamily="34" charset="0"/>
                <a:ea typeface="Calibri" panose="020F0502020204030204" pitchFamily="34" charset="0"/>
                <a:cs typeface="Times New Roman" panose="02020603050405020304" pitchFamily="18" charset="0"/>
              </a:rPr>
              <a:t> Trees Historical) ​</a:t>
            </a:r>
          </a:p>
          <a:p>
            <a:pPr marL="342900" marR="0" lvl="0" indent="-34290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457200" algn="l"/>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Communication should be established early on the nomenclature/document naming conventions and the expectation of how the documentation should be packaged/organized.</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Pictures don’t always say a 1000 words. Even the best photos may not capture the true story. Provide photos from different angles to show the different types of debris, and to help support the quantity deemed eligible. Try to capture: 1) front panoramic which should capture what’s on either side of claimed structure, 2) front to capture the address of the structure, 3) front left angle, 4) front right angle, 5) back left angle, 6) back right angle, and 7) back panoramic. These can be critical in helping FEMA make an eligibility determination.</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Right of Entry from the homeowner allowing ingress &amp; egress of the property</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Document insurance coverage to prevent duplication of benefits. Per § 312 of the Stafford Act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indent="0">
              <a:buFont typeface="Arial" panose="020B0604020202020204" pitchFamily="34" charset="0"/>
              <a:buNone/>
            </a:pPr>
            <a:r>
              <a:rPr lang="en-US" dirty="0"/>
              <a:t>Notes on inspections:</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DTF will forward any information included in the PPDR request notice of intent package to the PDMG Prior to inspections so that it can be uploaded into GM Project Documents.</a:t>
            </a:r>
          </a:p>
          <a:p>
            <a:pPr marL="342900" marR="0" lvl="0" indent="-342900">
              <a:lnSpc>
                <a:spcPct val="107000"/>
              </a:lnSpc>
              <a:spcBef>
                <a:spcPts val="0"/>
              </a:spcBef>
              <a:spcAft>
                <a:spcPts val="800"/>
              </a:spcAft>
              <a:buFont typeface="Arial" panose="020B0604020202020204" pitchFamily="34" charset="0"/>
              <a:buChar char="•"/>
              <a:tabLst>
                <a:tab pos="457200" algn="l"/>
              </a:tabLs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PDMG will work with the Applicant and disaster leadership to decided what is necessary for us to appropriately evaluate the request</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Disaster Leadership will need to decide if the USACE will be called upon, or the Site Inspectors deployed to the disaster will be utilized.</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PDMG will then need to coordinate who from the applicant side who will be part of the inspection process. </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Don’t try to make eligibility calls for debris prior to inspections. The great thing about the inspection is that there can be Applicant, FEMA &amp; Recipient representation therefore eliminating surprises. Recommend keeping inspection crew to no more than 4 people on site.</a:t>
            </a:r>
          </a:p>
          <a:p>
            <a:endParaRPr lang="en-US" dirty="0"/>
          </a:p>
        </p:txBody>
      </p:sp>
      <p:sp>
        <p:nvSpPr>
          <p:cNvPr id="4" name="Slide Number Placeholder 3"/>
          <p:cNvSpPr>
            <a:spLocks noGrp="1"/>
          </p:cNvSpPr>
          <p:nvPr>
            <p:ph type="sldNum" sz="quarter" idx="5"/>
          </p:nvPr>
        </p:nvSpPr>
        <p:spPr/>
        <p:txBody>
          <a:bodyPr/>
          <a:lstStyle/>
          <a:p>
            <a:fld id="{4BAF53EF-993C-FF42-8B62-CEF57763A78D}" type="slidenum">
              <a:rPr lang="en-US" smtClean="0"/>
              <a:t>14</a:t>
            </a:fld>
            <a:endParaRPr lang="en-US"/>
          </a:p>
        </p:txBody>
      </p:sp>
    </p:spTree>
    <p:extLst>
      <p:ext uri="{BB962C8B-B14F-4D97-AF65-F5344CB8AC3E}">
        <p14:creationId xmlns:p14="http://schemas.microsoft.com/office/powerpoint/2010/main" val="2357575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457200" algn="l"/>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Applicant will need to assemble an Information Pack that contains the information listed on the slide.</a:t>
            </a:r>
          </a:p>
          <a:p>
            <a:pPr marL="342900" marR="0" lvl="0" indent="-34290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457200" algn="l"/>
              </a:tabLst>
              <a:defRPr/>
            </a:pPr>
            <a:r>
              <a:rPr lang="en-US" sz="1800" dirty="0" err="1">
                <a:effectLst/>
                <a:latin typeface="Calibri" panose="020F0502020204030204" pitchFamily="34" charset="0"/>
                <a:ea typeface="Calibri" panose="020F0502020204030204" pitchFamily="34" charset="0"/>
                <a:cs typeface="Times New Roman" panose="02020603050405020304" pitchFamily="18" charset="0"/>
              </a:rPr>
              <a:t>Enviromental</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Assesments</a:t>
            </a:r>
            <a:r>
              <a:rPr lang="en-US" sz="1800" dirty="0">
                <a:effectLst/>
                <a:latin typeface="Calibri" panose="020F0502020204030204" pitchFamily="34" charset="0"/>
                <a:ea typeface="Calibri" panose="020F0502020204030204" pitchFamily="34" charset="0"/>
                <a:cs typeface="Times New Roman" panose="02020603050405020304" pitchFamily="18" charset="0"/>
              </a:rPr>
              <a:t> are making sure there are no wetlands, SHPO (Registered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Properies</a:t>
            </a:r>
            <a:r>
              <a:rPr lang="en-US" sz="1800" dirty="0">
                <a:effectLst/>
                <a:latin typeface="Calibri" panose="020F0502020204030204" pitchFamily="34" charset="0"/>
                <a:ea typeface="Calibri" panose="020F0502020204030204" pitchFamily="34" charset="0"/>
                <a:cs typeface="Times New Roman" panose="02020603050405020304" pitchFamily="18" charset="0"/>
              </a:rPr>
              <a:t> Trees Historical) ​</a:t>
            </a:r>
          </a:p>
          <a:p>
            <a:pPr marL="342900" marR="0" lvl="0" indent="-34290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457200" algn="l"/>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Communication should be established early on the nomenclature/document naming conventions and the expectation of how the documentation should be packaged/organized.</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Pictures don’t always say a 1000 words. Even the best photos may not capture the true story. Provide photos from different angles to show the different types of debris, and to help support the quantity deemed eligible. Try to capture: 1) front panoramic which should capture what’s on either side of claimed structure, 2) front to capture the address of the structure, 3) front left angle, 4) front right angle, 5) back left angle, 6) back right angle, and 7) back panoramic. These can be critical in helping FEMA make an eligibility determination.</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Right of Entry from the homeowner allowing ingress &amp; egress of the property</a:t>
            </a: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Document insurance coverage to prevent duplication of benefits. Per § 312 of the Stafford Act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5"/>
          </p:nvPr>
        </p:nvSpPr>
        <p:spPr/>
        <p:txBody>
          <a:bodyPr/>
          <a:lstStyle/>
          <a:p>
            <a:fld id="{4BAF53EF-993C-FF42-8B62-CEF57763A78D}" type="slidenum">
              <a:rPr lang="en-US" smtClean="0"/>
              <a:t>15</a:t>
            </a:fld>
            <a:endParaRPr lang="en-US"/>
          </a:p>
        </p:txBody>
      </p:sp>
    </p:spTree>
    <p:extLst>
      <p:ext uri="{BB962C8B-B14F-4D97-AF65-F5344CB8AC3E}">
        <p14:creationId xmlns:p14="http://schemas.microsoft.com/office/powerpoint/2010/main" val="38929547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a:solidFill>
                  <a:schemeClr val="tx1"/>
                </a:solidFill>
                <a:latin typeface="+mn-lt"/>
                <a:ea typeface="+mn-ea"/>
                <a:cs typeface="+mn-cs"/>
              </a:rPr>
              <a:t>Removal of debris from commercial properties, such as industrial parks, golf courses, cemeteries, apartments, condominiums, and trailer parks is generally ineligible because commercial enterprises are expected to retain insurance that covers debris removal. In very limited, extraordinary circumstances, FEMA may provide an exception.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a:solidFill>
                  <a:schemeClr val="tx1"/>
                </a:solidFill>
                <a:latin typeface="+mn-lt"/>
                <a:ea typeface="+mn-ea"/>
                <a:cs typeface="+mn-cs"/>
              </a:rPr>
              <a:t>For a PNP, eligible debris removal is limited to that associated with an eligible facility, including debris on the property of the eligible facility. </a:t>
            </a:r>
            <a:r>
              <a:rPr lang="en-US" sz="1200" b="0" i="0" kern="1200" dirty="0">
                <a:solidFill>
                  <a:schemeClr val="tx1"/>
                </a:solidFill>
                <a:effectLst/>
                <a:latin typeface="+mn-lt"/>
                <a:ea typeface="+mn-ea"/>
                <a:cs typeface="+mn-cs"/>
              </a:rPr>
              <a:t>Debris removal may be an eligible emergency protective measure if the extent of damage prevents all access routes to an essential community service, or to a community with survivors.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Damage in the coastal township of Mexico Beach after Hurricane Michael made landfall in the Florida panhandle [ DOUGLAS R. CLIFFORD | Tampa Bay Times ]</a:t>
            </a:r>
            <a:endParaRPr lang="en-US" dirty="0"/>
          </a:p>
          <a:p>
            <a:endParaRPr lang="en-US" dirty="0"/>
          </a:p>
        </p:txBody>
      </p:sp>
      <p:sp>
        <p:nvSpPr>
          <p:cNvPr id="4" name="Slide Number Placeholder 3"/>
          <p:cNvSpPr>
            <a:spLocks noGrp="1"/>
          </p:cNvSpPr>
          <p:nvPr>
            <p:ph type="sldNum" sz="quarter" idx="5"/>
          </p:nvPr>
        </p:nvSpPr>
        <p:spPr/>
        <p:txBody>
          <a:bodyPr/>
          <a:lstStyle/>
          <a:p>
            <a:fld id="{4BAF53EF-993C-FF42-8B62-CEF57763A78D}" type="slidenum">
              <a:rPr lang="en-US" smtClean="0"/>
              <a:t>16</a:t>
            </a:fld>
            <a:endParaRPr lang="en-US"/>
          </a:p>
        </p:txBody>
      </p:sp>
    </p:spTree>
    <p:extLst>
      <p:ext uri="{BB962C8B-B14F-4D97-AF65-F5344CB8AC3E}">
        <p14:creationId xmlns:p14="http://schemas.microsoft.com/office/powerpoint/2010/main" val="28586062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200">
              <a:defRPr/>
            </a:pPr>
            <a:r>
              <a:rPr lang="en-US" dirty="0">
                <a:cs typeface="Calibri"/>
              </a:rPr>
              <a:t>Debris is potentially eligible because </a:t>
            </a:r>
            <a:r>
              <a:rPr lang="en-US" dirty="0"/>
              <a:t>removal will eliminate immediate threats of significant damage to improved public or private property;  Ensures economic recovery of the affected community to the benefit of the community at large; or Mitigates risk to life and property by removing Substantially Damaged structures. Debris</a:t>
            </a:r>
            <a:r>
              <a:rPr lang="en-US" dirty="0">
                <a:cs typeface="Calibri"/>
              </a:rPr>
              <a:t> can become windborne, such as in these photos that show damage from back to back two tornados in Dougherty County, GA.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These items are ineligible if the hazard existed prior to the incident, or if the item is in a natural area and does not extend over improved property or public-use areas, such as trails, sidewalks, or playgrounds</a:t>
            </a:r>
            <a:r>
              <a:rPr lang="en-US" sz="1050" dirty="0"/>
              <a: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Photos are from DR# 4297 Tornados Dougherty County GA (Paradise Estates Park)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The photo shows debris that has been spread throughout the property. The debris is blocking the driveway and extremely close to the road. The debris is made up of very sharp metal that poses a hazard to residents.</a:t>
            </a:r>
          </a:p>
          <a:p>
            <a:endParaRPr lang="en-US" dirty="0"/>
          </a:p>
        </p:txBody>
      </p:sp>
      <p:sp>
        <p:nvSpPr>
          <p:cNvPr id="4" name="Slide Number Placeholder 3"/>
          <p:cNvSpPr>
            <a:spLocks noGrp="1"/>
          </p:cNvSpPr>
          <p:nvPr>
            <p:ph type="sldNum" sz="quarter" idx="5"/>
          </p:nvPr>
        </p:nvSpPr>
        <p:spPr/>
        <p:txBody>
          <a:bodyPr/>
          <a:lstStyle/>
          <a:p>
            <a:fld id="{4BAF53EF-993C-FF42-8B62-CEF57763A78D}" type="slidenum">
              <a:rPr lang="en-US" smtClean="0"/>
              <a:t>18</a:t>
            </a:fld>
            <a:endParaRPr lang="en-US"/>
          </a:p>
        </p:txBody>
      </p:sp>
    </p:spTree>
    <p:extLst>
      <p:ext uri="{BB962C8B-B14F-4D97-AF65-F5344CB8AC3E}">
        <p14:creationId xmlns:p14="http://schemas.microsoft.com/office/powerpoint/2010/main" val="42637507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 Notes: </a:t>
            </a:r>
          </a:p>
          <a:p>
            <a:r>
              <a:rPr lang="en-US" dirty="0"/>
              <a:t>Ask participants why this debris is potentially eligible</a:t>
            </a:r>
          </a:p>
          <a:p>
            <a:pPr marL="628650" lvl="1" indent="-171450">
              <a:buFont typeface="Arial,Sans-Serif" panose="020B0604020202020204" pitchFamily="34" charset="0"/>
              <a:buChar char="•"/>
            </a:pPr>
            <a:r>
              <a:rPr lang="en-US" dirty="0"/>
              <a:t>First photo: Two hazardous trees threatening improved property.</a:t>
            </a:r>
          </a:p>
          <a:p>
            <a:pPr marL="628650" lvl="1" indent="-171450">
              <a:buFont typeface="Arial,Sans-Serif" panose="020B0604020202020204" pitchFamily="34" charset="0"/>
              <a:buChar char="•"/>
            </a:pPr>
            <a:r>
              <a:rPr lang="en-US" dirty="0"/>
              <a:t>Second photo: Hanging Limbs threatening improved property (Road &amp; Driveway). </a:t>
            </a:r>
          </a:p>
          <a:p>
            <a:pPr marL="0" lvl="0" indent="0">
              <a:buFont typeface="Arial,Sans-Serif" panose="020B0604020202020204" pitchFamily="34" charset="0"/>
              <a:buNone/>
            </a:pPr>
            <a:endParaRPr lang="en-US" dirty="0"/>
          </a:p>
          <a:p>
            <a:pPr marL="0" lvl="0" indent="0">
              <a:buFont typeface="Arial,Sans-Serif" panose="020B0604020202020204" pitchFamily="34" charset="0"/>
              <a:buNone/>
            </a:pPr>
            <a:r>
              <a:rPr lang="en-US" dirty="0"/>
              <a:t>Discuss the Removal of Hazardous Trees, Limbs and Stumps section of the Simplifying the Public Assistance Program, Part 2 Memo. The memo eliminates the size requirements for the eligibility of the removal of hazardous trees (formerly 6 inches or larger in diameter and leaning at an angle greater than 30 degrees), limbs/branches (formerly 2 inches or larger in diameter), and stumps (formerly 2 feet or larger in diameter)</a:t>
            </a:r>
          </a:p>
          <a:p>
            <a:pPr marL="171450" indent="-171450">
              <a:buFont typeface="Arial,Sans-Serif" panose="020B0604020202020204" pitchFamily="34"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Photos are from DR# 4297 Tornados Dougherty County GA (Piney Woods Estates Park)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These photos are from DR# 4297 Project# 1181 an approved PPDR Project. </a:t>
            </a:r>
          </a:p>
          <a:p>
            <a:pPr marL="171450" indent="-171450">
              <a:buFont typeface="Arial" panose="020B0604020202020204" pitchFamily="34" charset="0"/>
              <a:buChar char="•"/>
            </a:pPr>
            <a:endParaRPr lang="en-US" dirty="0">
              <a:cs typeface="Calibri"/>
            </a:endParaRPr>
          </a:p>
        </p:txBody>
      </p:sp>
      <p:sp>
        <p:nvSpPr>
          <p:cNvPr id="4" name="Slide Number Placeholder 3"/>
          <p:cNvSpPr>
            <a:spLocks noGrp="1"/>
          </p:cNvSpPr>
          <p:nvPr>
            <p:ph type="sldNum" sz="quarter" idx="5"/>
          </p:nvPr>
        </p:nvSpPr>
        <p:spPr/>
        <p:txBody>
          <a:bodyPr/>
          <a:lstStyle/>
          <a:p>
            <a:fld id="{4BAF53EF-993C-FF42-8B62-CEF57763A78D}" type="slidenum">
              <a:rPr lang="en-US" smtClean="0"/>
              <a:t>19</a:t>
            </a:fld>
            <a:endParaRPr lang="en-US"/>
          </a:p>
        </p:txBody>
      </p:sp>
    </p:spTree>
    <p:extLst>
      <p:ext uri="{BB962C8B-B14F-4D97-AF65-F5344CB8AC3E}">
        <p14:creationId xmlns:p14="http://schemas.microsoft.com/office/powerpoint/2010/main" val="24711556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Sans-Serif"/>
              <a:buNone/>
            </a:pPr>
            <a:r>
              <a:rPr lang="en-US" dirty="0"/>
              <a:t>Instructor Notes: </a:t>
            </a:r>
          </a:p>
          <a:p>
            <a:pPr marL="171450" indent="-171450">
              <a:buFont typeface="Arial,Sans-Serif"/>
              <a:buChar char="•"/>
            </a:pPr>
            <a:r>
              <a:rPr lang="en-US" dirty="0"/>
              <a:t>Ask participants why they think these are ineligible.</a:t>
            </a:r>
          </a:p>
          <a:p>
            <a:pPr marL="628650" lvl="1" indent="-171450">
              <a:buFont typeface="Arial,Sans-Serif"/>
              <a:buChar char="•"/>
            </a:pPr>
            <a:r>
              <a:rPr lang="en-US" dirty="0"/>
              <a:t>Although some of the trees in the first photo are leaning or have missing crowns there is no immediate threat to life or improved property.</a:t>
            </a:r>
          </a:p>
          <a:p>
            <a:pPr marL="628650" lvl="1" indent="-171450">
              <a:buFont typeface="Arial,Sans-Serif"/>
              <a:buChar char="•"/>
            </a:pPr>
            <a:r>
              <a:rPr lang="en-US" dirty="0"/>
              <a:t>The Downed Tree and debris in the second photo poses no threat to improved property or immediate threat to lives</a:t>
            </a:r>
          </a:p>
          <a:p>
            <a:endParaRPr lang="en-US" dirty="0">
              <a:cs typeface="Calibri"/>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Note importance of capturing all elements in the damage description. How many limbs? How many trees with and without root-balls exposed? Site Inspectors will only write up the damage identified, and we’ve seen several instances where SIRs have to be reworked to capture root-balls and fill.</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Photos are from DR# 4297 Tornados Dougherty County GA (Piney Wood Estates Park)</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5"/>
          </p:nvPr>
        </p:nvSpPr>
        <p:spPr/>
        <p:txBody>
          <a:bodyPr/>
          <a:lstStyle/>
          <a:p>
            <a:fld id="{4BAF53EF-993C-FF42-8B62-CEF57763A78D}" type="slidenum">
              <a:rPr lang="en-US" smtClean="0"/>
              <a:t>20</a:t>
            </a:fld>
            <a:endParaRPr lang="en-US"/>
          </a:p>
        </p:txBody>
      </p:sp>
    </p:spTree>
    <p:extLst>
      <p:ext uri="{BB962C8B-B14F-4D97-AF65-F5344CB8AC3E}">
        <p14:creationId xmlns:p14="http://schemas.microsoft.com/office/powerpoint/2010/main" val="17472982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 Notes: Ask participants why this debris is potentially eligible</a:t>
            </a:r>
          </a:p>
          <a:p>
            <a:pPr marL="171450" indent="-171450">
              <a:buFont typeface="Arial,Sans-Serif"/>
              <a:buChar char="•"/>
            </a:pPr>
            <a:r>
              <a:rPr lang="en-US" dirty="0"/>
              <a:t>Uprooted 50% threatening Improved Property</a:t>
            </a:r>
          </a:p>
          <a:p>
            <a:pPr marL="171450" indent="-171450">
              <a:buFont typeface="Arial,Sans-Serif"/>
              <a:buChar char="•"/>
            </a:pPr>
            <a:r>
              <a:rPr lang="en-US" dirty="0">
                <a:cs typeface="Calibri"/>
              </a:rPr>
              <a:t>Remember: no diameter requirements</a:t>
            </a:r>
          </a:p>
          <a:p>
            <a:pPr marL="171450" indent="-171450">
              <a:buFont typeface="Arial,Sans-Serif"/>
              <a:buChar char="•"/>
            </a:pPr>
            <a:r>
              <a:rPr lang="en-US" dirty="0">
                <a:cs typeface="Calibri"/>
              </a:rPr>
              <a:t>Answer to both yes. They are eligible since more than 50% and close to property. </a:t>
            </a:r>
          </a:p>
          <a:p>
            <a:endParaRPr lang="en-US" dirty="0">
              <a:cs typeface="Calibri"/>
            </a:endParaRPr>
          </a:p>
          <a:p>
            <a:pPr marL="628650" lvl="1" indent="-171450">
              <a:buFont typeface="Arial" panose="020B0604020202020204" pitchFamily="34"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Photos are from DR# 4297 Tornados Dougherty County GA (Paradise Estates Park)</a:t>
            </a:r>
          </a:p>
          <a:p>
            <a:endParaRPr lang="en-US" dirty="0"/>
          </a:p>
        </p:txBody>
      </p:sp>
      <p:sp>
        <p:nvSpPr>
          <p:cNvPr id="4" name="Slide Number Placeholder 3"/>
          <p:cNvSpPr>
            <a:spLocks noGrp="1"/>
          </p:cNvSpPr>
          <p:nvPr>
            <p:ph type="sldNum" sz="quarter" idx="5"/>
          </p:nvPr>
        </p:nvSpPr>
        <p:spPr/>
        <p:txBody>
          <a:bodyPr/>
          <a:lstStyle/>
          <a:p>
            <a:fld id="{4BAF53EF-993C-FF42-8B62-CEF57763A78D}" type="slidenum">
              <a:rPr lang="en-US" smtClean="0"/>
              <a:t>21</a:t>
            </a:fld>
            <a:endParaRPr lang="en-US"/>
          </a:p>
        </p:txBody>
      </p:sp>
    </p:spTree>
    <p:extLst>
      <p:ext uri="{BB962C8B-B14F-4D97-AF65-F5344CB8AC3E}">
        <p14:creationId xmlns:p14="http://schemas.microsoft.com/office/powerpoint/2010/main" val="464076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such cases, FEMA works with the State, Local, Tribe and Territory (SLTT) governments to designate specific areas where debris removal from private property, including private waterways, is eligible.  </a:t>
            </a:r>
            <a:r>
              <a:rPr lang="en-US" sz="1200" b="1" u="sng" dirty="0"/>
              <a:t>Private Road Definition:  </a:t>
            </a:r>
            <a:r>
              <a:rPr lang="en-US" sz="1200" dirty="0"/>
              <a:t>Roads that are not owned or operated by or otherwise the legal responsibility of a Federal, State, or Local entity. </a:t>
            </a:r>
            <a:r>
              <a:rPr lang="en-US" sz="1200" b="1" u="sng" dirty="0"/>
              <a:t>Eligibility:</a:t>
            </a:r>
          </a:p>
          <a:p>
            <a:r>
              <a:rPr lang="en-US" sz="1200" dirty="0"/>
              <a:t>A road may be considered eligible, if the public has unrestricted access (no locks, gates, or guards) and frequently uses the private road, then removal and disposal of the debris (including curbside debris) is in the public interest.</a:t>
            </a:r>
          </a:p>
          <a:p>
            <a:r>
              <a:rPr lang="en-US" sz="1200" dirty="0"/>
              <a:t>Made on a case-by-case scenario</a:t>
            </a:r>
          </a:p>
          <a:p>
            <a:endParaRPr lang="en-US" sz="1200" dirty="0"/>
          </a:p>
          <a:p>
            <a:endParaRPr lang="en-US" dirty="0">
              <a:cs typeface="Calibri" panose="020F0502020204030204"/>
            </a:endParaRPr>
          </a:p>
          <a:p>
            <a:r>
              <a:rPr lang="en-US" dirty="0"/>
              <a:t>The debris removal must be in the public interest, not merely benefiting an individual or a limited group of individuals.</a:t>
            </a:r>
            <a:br>
              <a:rPr lang="en-US" dirty="0">
                <a:cs typeface="+mn-lt"/>
              </a:rPr>
            </a:br>
            <a:r>
              <a:rPr lang="en-US" dirty="0"/>
              <a:t>Policy reference: PAPPG V.4 pg. 107-109 </a:t>
            </a:r>
            <a:endParaRPr lang="en-US" dirty="0">
              <a:cs typeface="Calibri"/>
            </a:endParaRPr>
          </a:p>
          <a:p>
            <a:pPr marL="171450" indent="-171450">
              <a:buFont typeface="Arial,Sans-Serif"/>
              <a:buChar char="•"/>
            </a:pPr>
            <a:r>
              <a:rPr lang="en-US" dirty="0"/>
              <a:t>Link to the August 2019 fact sheet: </a:t>
            </a:r>
            <a:r>
              <a:rPr lang="en-US" dirty="0">
                <a:hlinkClick r:id="rId3"/>
              </a:rPr>
              <a:t>https://www.fema.gov/sites/default/files/2020-07/fema_pa_private-property-debris-removal_factsheet.pdf</a:t>
            </a:r>
            <a:endParaRPr lang="en-US" dirty="0"/>
          </a:p>
          <a:p>
            <a:pPr marL="171450" indent="-171450">
              <a:buFont typeface="Arial"/>
              <a:buChar char="•"/>
            </a:pPr>
            <a:endParaRPr lang="en-US" dirty="0"/>
          </a:p>
          <a:p>
            <a:pPr marL="171450" indent="-171450">
              <a:buFont typeface="Arial"/>
              <a:buChar char="•"/>
            </a:pPr>
            <a:endParaRPr lang="en-US" dirty="0">
              <a:cs typeface="Calibri"/>
            </a:endParaRPr>
          </a:p>
        </p:txBody>
      </p:sp>
      <p:sp>
        <p:nvSpPr>
          <p:cNvPr id="4" name="Slide Number Placeholder 3"/>
          <p:cNvSpPr>
            <a:spLocks noGrp="1"/>
          </p:cNvSpPr>
          <p:nvPr>
            <p:ph type="sldNum" sz="quarter" idx="5"/>
          </p:nvPr>
        </p:nvSpPr>
        <p:spPr/>
        <p:txBody>
          <a:bodyPr/>
          <a:lstStyle/>
          <a:p>
            <a:fld id="{4BAF53EF-993C-FF42-8B62-CEF57763A78D}" type="slidenum">
              <a:rPr lang="en-US" smtClean="0"/>
              <a:t>2</a:t>
            </a:fld>
            <a:endParaRPr lang="en-US"/>
          </a:p>
        </p:txBody>
      </p:sp>
    </p:spTree>
    <p:extLst>
      <p:ext uri="{BB962C8B-B14F-4D97-AF65-F5344CB8AC3E}">
        <p14:creationId xmlns:p14="http://schemas.microsoft.com/office/powerpoint/2010/main" val="3984461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 Notes:</a:t>
            </a:r>
          </a:p>
          <a:p>
            <a:pPr marL="171450" indent="-171450">
              <a:buFont typeface="Arial" panose="020B0604020202020204" pitchFamily="34" charset="0"/>
              <a:buChar char="•"/>
            </a:pPr>
            <a:r>
              <a:rPr lang="en-US" dirty="0"/>
              <a:t>Ask participants why this debris is ineligible</a:t>
            </a:r>
          </a:p>
          <a:p>
            <a:pPr marL="628650" lvl="1" indent="-171450">
              <a:buFont typeface="Arial" panose="020B0604020202020204" pitchFamily="34" charset="0"/>
              <a:buChar char="•"/>
            </a:pPr>
            <a:r>
              <a:rPr lang="en-US" dirty="0"/>
              <a:t>Stumps are not uprooted 50% or threatening improved property</a:t>
            </a:r>
            <a:endParaRPr lang="en-US" dirty="0">
              <a:cs typeface="Calibri"/>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Refer again to Appendix E and F in PAPPG V.4 </a:t>
            </a:r>
            <a:r>
              <a:rPr lang="en-US" dirty="0" err="1"/>
              <a:t>pg</a:t>
            </a:r>
            <a:r>
              <a:rPr lang="en-US" dirty="0"/>
              <a:t> 233-235 Stump Conversion table and worksheet</a:t>
            </a:r>
            <a:endParaRPr lang="en-US" dirty="0">
              <a:cs typeface="Calibri"/>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Photos on the left is from DR# 4297 Tornados Dougherty County GA (Paradise Estates Park)</a:t>
            </a:r>
          </a:p>
          <a:p>
            <a:endParaRPr lang="en-US"/>
          </a:p>
        </p:txBody>
      </p:sp>
      <p:sp>
        <p:nvSpPr>
          <p:cNvPr id="4" name="Slide Number Placeholder 3"/>
          <p:cNvSpPr>
            <a:spLocks noGrp="1"/>
          </p:cNvSpPr>
          <p:nvPr>
            <p:ph type="sldNum" sz="quarter" idx="5"/>
          </p:nvPr>
        </p:nvSpPr>
        <p:spPr/>
        <p:txBody>
          <a:bodyPr/>
          <a:lstStyle/>
          <a:p>
            <a:fld id="{4BAF53EF-993C-FF42-8B62-CEF57763A78D}" type="slidenum">
              <a:rPr lang="en-US" smtClean="0"/>
              <a:t>22</a:t>
            </a:fld>
            <a:endParaRPr lang="en-US"/>
          </a:p>
        </p:txBody>
      </p:sp>
    </p:spTree>
    <p:extLst>
      <p:ext uri="{BB962C8B-B14F-4D97-AF65-F5344CB8AC3E}">
        <p14:creationId xmlns:p14="http://schemas.microsoft.com/office/powerpoint/2010/main" val="38773788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FAD243-B733-4B56-AF28-9BF3215D816A}" type="slidenum">
              <a:rPr lang="en-US" smtClean="0"/>
              <a:t>27</a:t>
            </a:fld>
            <a:endParaRPr lang="en-US"/>
          </a:p>
        </p:txBody>
      </p:sp>
    </p:spTree>
    <p:extLst>
      <p:ext uri="{BB962C8B-B14F-4D97-AF65-F5344CB8AC3E}">
        <p14:creationId xmlns:p14="http://schemas.microsoft.com/office/powerpoint/2010/main" val="1283328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BAF53EF-993C-FF42-8B62-CEF57763A7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82760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BAF53EF-993C-FF42-8B62-CEF57763A7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54163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BAF53EF-993C-FF42-8B62-CEF57763A7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89137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BAF53EF-993C-FF42-8B62-CEF57763A7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47217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With exception of debris removal from commercial property, the Applicant does not need to wait for FEMA approval to start work. </a:t>
            </a:r>
            <a:r>
              <a:rPr lang="en-US" b="1" dirty="0"/>
              <a:t>However</a:t>
            </a:r>
            <a:r>
              <a:rPr lang="en-US" dirty="0"/>
              <a:t>, for the Applicant to receive PA funding, FEMA must determine that the PPDR work at each property is eligible.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If there is a need for PPDR, this is how one should apply:  </a:t>
            </a:r>
            <a:r>
              <a:rPr lang="en-US" dirty="0">
                <a:latin typeface="Arial" panose="020B0604020202020204" pitchFamily="34" charset="0"/>
                <a:cs typeface="Arial" panose="020B0604020202020204" pitchFamily="34" charset="0"/>
              </a:rPr>
              <a:t>The Applicant must submit a written request to FEMA identifying the specific properties or areas of properties where private property &amp; commercial debris removal activities will occur. </a:t>
            </a:r>
            <a:endParaRPr lang="en-US"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written request should specify the type of PPDR activity: Debris removal from the ROW of private roads, on private property (to include private waterways), on orphan roads</a:t>
            </a:r>
            <a:r>
              <a:rPr lang="en-US" dirty="0"/>
              <a:t>. </a:t>
            </a:r>
          </a:p>
          <a:p>
            <a:pPr marL="285750" indent="-285750">
              <a:buFont typeface="Arial" panose="020B0604020202020204" pitchFamily="34" charset="0"/>
              <a:buChar char="•"/>
            </a:pPr>
            <a:r>
              <a:rPr lang="en-US" dirty="0"/>
              <a:t>Instructor should review the approval process</a:t>
            </a:r>
          </a:p>
          <a:p>
            <a:pPr marL="171450" indent="-171450">
              <a:buFont typeface="Arial" panose="020B0604020202020204" pitchFamily="34" charset="0"/>
              <a:buChar char="•"/>
            </a:pPr>
            <a:endParaRPr lang="en-US" sz="1200" kern="1200" dirty="0">
              <a:solidFill>
                <a:schemeClr val="tx1"/>
              </a:solidFill>
              <a:effectLst/>
              <a:latin typeface="+mn-lt"/>
              <a:cs typeface="Calibri"/>
            </a:endParaRPr>
          </a:p>
          <a:p>
            <a:pPr marL="171450" indent="-171450">
              <a:buFont typeface="Arial" panose="020B0604020202020204" pitchFamily="34" charset="0"/>
              <a:buChar char="•"/>
            </a:pPr>
            <a:endParaRPr lang="en-US" dirty="0">
              <a:cs typeface="Calibri"/>
            </a:endParaRPr>
          </a:p>
          <a:p>
            <a:pPr marL="171450" indent="-171450">
              <a:buFont typeface="Arial" panose="020B0604020202020204" pitchFamily="34" charset="0"/>
              <a:buChar char="•"/>
            </a:pPr>
            <a:endParaRPr lang="en-US" dirty="0">
              <a:cs typeface="Calibri"/>
            </a:endParaRPr>
          </a:p>
        </p:txBody>
      </p:sp>
      <p:sp>
        <p:nvSpPr>
          <p:cNvPr id="4" name="Slide Number Placeholder 3"/>
          <p:cNvSpPr>
            <a:spLocks noGrp="1"/>
          </p:cNvSpPr>
          <p:nvPr>
            <p:ph type="sldNum" sz="quarter" idx="5"/>
          </p:nvPr>
        </p:nvSpPr>
        <p:spPr/>
        <p:txBody>
          <a:bodyPr/>
          <a:lstStyle/>
          <a:p>
            <a:fld id="{4BAF53EF-993C-FF42-8B62-CEF57763A78D}" type="slidenum">
              <a:rPr lang="en-US" smtClean="0"/>
              <a:t>7</a:t>
            </a:fld>
            <a:endParaRPr lang="en-US"/>
          </a:p>
        </p:txBody>
      </p:sp>
    </p:spTree>
    <p:extLst>
      <p:ext uri="{BB962C8B-B14F-4D97-AF65-F5344CB8AC3E}">
        <p14:creationId xmlns:p14="http://schemas.microsoft.com/office/powerpoint/2010/main" val="3757006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 Notes: </a:t>
            </a:r>
          </a:p>
          <a:p>
            <a:r>
              <a:rPr lang="en-US" dirty="0"/>
              <a:t>Review bullet points for class.</a:t>
            </a:r>
          </a:p>
          <a:p>
            <a:endParaRPr lang="en-US" dirty="0"/>
          </a:p>
          <a:p>
            <a:r>
              <a:rPr lang="en-US" dirty="0"/>
              <a:t>Ask participants to share some examples they have encountered, either where Applicants made a strong case for PPDR being in the public interest, or where their case was weak.</a:t>
            </a:r>
          </a:p>
        </p:txBody>
      </p:sp>
      <p:sp>
        <p:nvSpPr>
          <p:cNvPr id="4" name="Slide Number Placeholder 3"/>
          <p:cNvSpPr>
            <a:spLocks noGrp="1"/>
          </p:cNvSpPr>
          <p:nvPr>
            <p:ph type="sldNum" sz="quarter" idx="5"/>
          </p:nvPr>
        </p:nvSpPr>
        <p:spPr/>
        <p:txBody>
          <a:bodyPr/>
          <a:lstStyle/>
          <a:p>
            <a:fld id="{4BAF53EF-993C-FF42-8B62-CEF57763A78D}" type="slidenum">
              <a:rPr lang="en-US" smtClean="0"/>
              <a:t>8</a:t>
            </a:fld>
            <a:endParaRPr lang="en-US"/>
          </a:p>
        </p:txBody>
      </p:sp>
    </p:spTree>
    <p:extLst>
      <p:ext uri="{BB962C8B-B14F-4D97-AF65-F5344CB8AC3E}">
        <p14:creationId xmlns:p14="http://schemas.microsoft.com/office/powerpoint/2010/main" val="9124838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 Notes: </a:t>
            </a:r>
          </a:p>
          <a:p>
            <a:r>
              <a:rPr lang="en-US" dirty="0"/>
              <a:t>Review bullet points for class.</a:t>
            </a:r>
          </a:p>
          <a:p>
            <a:endParaRPr lang="en-US" dirty="0"/>
          </a:p>
          <a:p>
            <a:r>
              <a:rPr lang="en-US" dirty="0"/>
              <a:t>Ask participants to share some examples they have encountered, either where Applicants made a strong case for PPDR being in the public interest, or where their case was weak.</a:t>
            </a:r>
          </a:p>
        </p:txBody>
      </p:sp>
      <p:sp>
        <p:nvSpPr>
          <p:cNvPr id="4" name="Slide Number Placeholder 3"/>
          <p:cNvSpPr>
            <a:spLocks noGrp="1"/>
          </p:cNvSpPr>
          <p:nvPr>
            <p:ph type="sldNum" sz="quarter" idx="5"/>
          </p:nvPr>
        </p:nvSpPr>
        <p:spPr/>
        <p:txBody>
          <a:bodyPr/>
          <a:lstStyle/>
          <a:p>
            <a:fld id="{4BAF53EF-993C-FF42-8B62-CEF57763A78D}" type="slidenum">
              <a:rPr lang="en-US" smtClean="0"/>
              <a:t>9</a:t>
            </a:fld>
            <a:endParaRPr lang="en-US"/>
          </a:p>
        </p:txBody>
      </p:sp>
    </p:spTree>
    <p:extLst>
      <p:ext uri="{BB962C8B-B14F-4D97-AF65-F5344CB8AC3E}">
        <p14:creationId xmlns:p14="http://schemas.microsoft.com/office/powerpoint/2010/main" val="8958354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low ink)">
    <p:spTree>
      <p:nvGrpSpPr>
        <p:cNvPr id="1" name=""/>
        <p:cNvGrpSpPr/>
        <p:nvPr/>
      </p:nvGrpSpPr>
      <p:grpSpPr>
        <a:xfrm>
          <a:off x="0" y="0"/>
          <a:ext cx="0" cy="0"/>
          <a:chOff x="0" y="0"/>
          <a:chExt cx="0" cy="0"/>
        </a:xfrm>
      </p:grpSpPr>
      <p:sp>
        <p:nvSpPr>
          <p:cNvPr id="3" name="Title 2"/>
          <p:cNvSpPr>
            <a:spLocks noGrp="1"/>
          </p:cNvSpPr>
          <p:nvPr>
            <p:ph type="title"/>
          </p:nvPr>
        </p:nvSpPr>
        <p:spPr>
          <a:xfrm>
            <a:off x="738189" y="2164956"/>
            <a:ext cx="10715627" cy="743347"/>
          </a:xfrm>
        </p:spPr>
        <p:txBody>
          <a:bodyPr>
            <a:normAutofit/>
          </a:bodyPr>
          <a:lstStyle>
            <a:lvl1pPr>
              <a:defRPr sz="4000" b="0">
                <a:solidFill>
                  <a:srgbClr val="005288"/>
                </a:solidFill>
                <a:latin typeface="+mj-lt"/>
                <a:cs typeface="Arial"/>
              </a:defRPr>
            </a:lvl1pPr>
          </a:lstStyle>
          <a:p>
            <a:r>
              <a:rPr lang="en-US"/>
              <a:t>Click to edit Master title style</a:t>
            </a:r>
          </a:p>
        </p:txBody>
      </p:sp>
      <p:sp>
        <p:nvSpPr>
          <p:cNvPr id="6" name="Text Placeholder 5"/>
          <p:cNvSpPr>
            <a:spLocks noGrp="1"/>
          </p:cNvSpPr>
          <p:nvPr>
            <p:ph type="body" sz="quarter" idx="10"/>
          </p:nvPr>
        </p:nvSpPr>
        <p:spPr>
          <a:xfrm>
            <a:off x="745067" y="2895600"/>
            <a:ext cx="10708748" cy="1148366"/>
          </a:xfrm>
        </p:spPr>
        <p:txBody>
          <a:bodyPr>
            <a:normAutofit/>
          </a:bodyPr>
          <a:lstStyle>
            <a:lvl1pPr marL="0" indent="0">
              <a:buNone/>
              <a:defRPr sz="1600">
                <a:solidFill>
                  <a:srgbClr val="43484E"/>
                </a:solidFill>
                <a:latin typeface="+mj-lt"/>
                <a:cs typeface="Arial"/>
              </a:defRPr>
            </a:lvl1pPr>
          </a:lstStyle>
          <a:p>
            <a:pPr lvl="0"/>
            <a:r>
              <a:rPr lang="en-US"/>
              <a:t>Click to edit Master text styles</a:t>
            </a:r>
          </a:p>
        </p:txBody>
      </p:sp>
      <p:pic>
        <p:nvPicPr>
          <p:cNvPr id="5" name="Picture 4">
            <a:extLst>
              <a:ext uri="{FF2B5EF4-FFF2-40B4-BE49-F238E27FC236}">
                <a16:creationId xmlns:a16="http://schemas.microsoft.com/office/drawing/2014/main" id="{C8007AB3-9044-9E49-80A1-0B6479D03B8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45067" y="4372332"/>
            <a:ext cx="3269721" cy="1165157"/>
          </a:xfrm>
          <a:prstGeom prst="rect">
            <a:avLst/>
          </a:prstGeom>
        </p:spPr>
      </p:pic>
    </p:spTree>
    <p:extLst>
      <p:ext uri="{BB962C8B-B14F-4D97-AF65-F5344CB8AC3E}">
        <p14:creationId xmlns:p14="http://schemas.microsoft.com/office/powerpoint/2010/main" val="2472565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4" name="Content Placeholder 3"/>
          <p:cNvSpPr>
            <a:spLocks noGrp="1"/>
          </p:cNvSpPr>
          <p:nvPr>
            <p:ph sz="half" idx="2" hasCustomPrompt="1"/>
          </p:nvPr>
        </p:nvSpPr>
        <p:spPr>
          <a:xfrm>
            <a:off x="738194" y="2098850"/>
            <a:ext cx="5129793" cy="3473276"/>
          </a:xfrm>
          <a:prstGeom prst="rect">
            <a:avLst/>
          </a:prstGeom>
        </p:spPr>
        <p:txBody>
          <a:bodyPr/>
          <a:lstStyle>
            <a:lvl1pPr>
              <a:lnSpc>
                <a:spcPts val="2400"/>
              </a:lnSpc>
              <a:spcBef>
                <a:spcPts val="1000"/>
              </a:spcBef>
              <a:defRPr sz="2000" baseline="0"/>
            </a:lvl1pPr>
            <a:lvl2pPr>
              <a:spcBef>
                <a:spcPts val="1000"/>
              </a:spcBef>
              <a:defRPr sz="1800" baseline="0"/>
            </a:lvl2pPr>
            <a:lvl3pPr>
              <a:spcBef>
                <a:spcPts val="1000"/>
              </a:spcBef>
              <a:defRPr sz="1800"/>
            </a:lvl3pPr>
            <a:lvl4pPr>
              <a:defRPr sz="1600"/>
            </a:lvl4pPr>
            <a:lvl5pPr>
              <a:defRPr sz="1600"/>
            </a:lvl5pPr>
            <a:lvl6pPr>
              <a:defRPr sz="1600"/>
            </a:lvl6pPr>
            <a:lvl7pPr>
              <a:defRPr sz="1600"/>
            </a:lvl7pPr>
            <a:lvl8pPr>
              <a:defRPr sz="1600"/>
            </a:lvl8pPr>
            <a:lvl9pPr>
              <a:defRPr sz="1600"/>
            </a:lvl9pPr>
          </a:lstStyle>
          <a:p>
            <a:pPr lvl="0"/>
            <a:r>
              <a:rPr lang="en-US"/>
              <a:t>Click to add text</a:t>
            </a:r>
          </a:p>
          <a:p>
            <a:pPr lvl="1"/>
            <a:r>
              <a:rPr lang="en-US"/>
              <a:t>Second level</a:t>
            </a:r>
          </a:p>
          <a:p>
            <a:pPr lvl="2"/>
            <a:r>
              <a:rPr lang="en-US"/>
              <a:t>Third level</a:t>
            </a:r>
          </a:p>
        </p:txBody>
      </p:sp>
      <p:sp>
        <p:nvSpPr>
          <p:cNvPr id="5" name="Text Placeholder 4"/>
          <p:cNvSpPr>
            <a:spLocks noGrp="1"/>
          </p:cNvSpPr>
          <p:nvPr>
            <p:ph type="body" sz="quarter" idx="3" hasCustomPrompt="1"/>
          </p:nvPr>
        </p:nvSpPr>
        <p:spPr>
          <a:xfrm>
            <a:off x="6322005" y="1579099"/>
            <a:ext cx="5131808" cy="371679"/>
          </a:xfrm>
          <a:prstGeom prst="rect">
            <a:avLst/>
          </a:prstGeom>
        </p:spPr>
        <p:txBody>
          <a:bodyPr anchor="b">
            <a:noAutofit/>
          </a:bodyPr>
          <a:lstStyle>
            <a:lvl1pPr marL="0" indent="0">
              <a:buNone/>
              <a:defRPr sz="2000" b="1">
                <a:latin typeface="+mj-lt"/>
                <a:cs typeface="Georgi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add text</a:t>
            </a:r>
          </a:p>
        </p:txBody>
      </p:sp>
      <p:sp>
        <p:nvSpPr>
          <p:cNvPr id="6" name="Content Placeholder 5"/>
          <p:cNvSpPr>
            <a:spLocks noGrp="1"/>
          </p:cNvSpPr>
          <p:nvPr>
            <p:ph sz="quarter" idx="4" hasCustomPrompt="1"/>
          </p:nvPr>
        </p:nvSpPr>
        <p:spPr>
          <a:xfrm>
            <a:off x="6322005" y="2098850"/>
            <a:ext cx="5131808" cy="3473276"/>
          </a:xfrm>
          <a:prstGeom prst="rect">
            <a:avLst/>
          </a:prstGeom>
        </p:spPr>
        <p:txBody>
          <a:bodyPr/>
          <a:lstStyle>
            <a:lvl1pPr>
              <a:lnSpc>
                <a:spcPts val="2400"/>
              </a:lnSpc>
              <a:spcBef>
                <a:spcPts val="1000"/>
              </a:spcBef>
              <a:defRPr sz="2000" baseline="0"/>
            </a:lvl1pPr>
            <a:lvl2pPr>
              <a:spcBef>
                <a:spcPts val="1000"/>
              </a:spcBef>
              <a:defRPr sz="1800"/>
            </a:lvl2pPr>
            <a:lvl3pPr>
              <a:spcBef>
                <a:spcPts val="1000"/>
              </a:spcBef>
              <a:defRPr sz="1600"/>
            </a:lvl3pPr>
            <a:lvl4pPr>
              <a:defRPr sz="1600"/>
            </a:lvl4pPr>
            <a:lvl5pPr>
              <a:defRPr sz="1600"/>
            </a:lvl5pPr>
            <a:lvl6pPr>
              <a:defRPr sz="1600"/>
            </a:lvl6pPr>
            <a:lvl7pPr>
              <a:defRPr sz="1600"/>
            </a:lvl7pPr>
            <a:lvl8pPr>
              <a:defRPr sz="1600"/>
            </a:lvl8pPr>
            <a:lvl9pPr>
              <a:defRPr sz="1600"/>
            </a:lvl9pPr>
          </a:lstStyle>
          <a:p>
            <a:pPr lvl="0"/>
            <a:r>
              <a:rPr lang="en-US"/>
              <a:t>Click to add text</a:t>
            </a:r>
          </a:p>
          <a:p>
            <a:pPr lvl="1"/>
            <a:r>
              <a:rPr lang="en-US"/>
              <a:t>Second level</a:t>
            </a:r>
          </a:p>
          <a:p>
            <a:pPr lvl="2"/>
            <a:r>
              <a:rPr lang="en-US"/>
              <a:t>Third level</a:t>
            </a:r>
          </a:p>
        </p:txBody>
      </p:sp>
      <p:sp>
        <p:nvSpPr>
          <p:cNvPr id="19" name="Text Placeholder 4"/>
          <p:cNvSpPr>
            <a:spLocks noGrp="1"/>
          </p:cNvSpPr>
          <p:nvPr>
            <p:ph type="body" sz="quarter" idx="12" hasCustomPrompt="1"/>
          </p:nvPr>
        </p:nvSpPr>
        <p:spPr>
          <a:xfrm>
            <a:off x="711200" y="1579099"/>
            <a:ext cx="5131808" cy="371679"/>
          </a:xfrm>
          <a:prstGeom prst="rect">
            <a:avLst/>
          </a:prstGeom>
        </p:spPr>
        <p:txBody>
          <a:bodyPr anchor="b">
            <a:noAutofit/>
          </a:bodyPr>
          <a:lstStyle>
            <a:lvl1pPr marL="0" indent="0">
              <a:buNone/>
              <a:defRPr sz="2000" b="1">
                <a:latin typeface="+mj-lt"/>
                <a:cs typeface="Georgi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add text</a:t>
            </a:r>
          </a:p>
        </p:txBody>
      </p:sp>
      <p:sp>
        <p:nvSpPr>
          <p:cNvPr id="10" name="Title Placeholder 1"/>
          <p:cNvSpPr>
            <a:spLocks noGrp="1"/>
          </p:cNvSpPr>
          <p:nvPr>
            <p:ph type="title"/>
          </p:nvPr>
        </p:nvSpPr>
        <p:spPr>
          <a:xfrm>
            <a:off x="738189" y="452440"/>
            <a:ext cx="10715627" cy="743347"/>
          </a:xfrm>
          <a:prstGeom prst="rect">
            <a:avLst/>
          </a:prstGeom>
        </p:spPr>
        <p:txBody>
          <a:bodyPr vert="horz" lIns="91440" tIns="45720" rIns="91440" bIns="45720" rtlCol="0" anchor="ctr">
            <a:normAutofit/>
          </a:bodyPr>
          <a:lstStyle>
            <a:lvl1pPr>
              <a:defRPr>
                <a:solidFill>
                  <a:srgbClr val="005288"/>
                </a:solidFill>
              </a:defRPr>
            </a:lvl1pPr>
          </a:lstStyle>
          <a:p>
            <a:r>
              <a:rPr lang="en-US"/>
              <a:t>Click to edit master title style</a:t>
            </a:r>
          </a:p>
        </p:txBody>
      </p:sp>
      <p:sp>
        <p:nvSpPr>
          <p:cNvPr id="11" name="Footer Placeholder 10">
            <a:extLst>
              <a:ext uri="{FF2B5EF4-FFF2-40B4-BE49-F238E27FC236}">
                <a16:creationId xmlns:a16="http://schemas.microsoft.com/office/drawing/2014/main" id="{4F15D596-468E-7240-AEF9-BE74880DA9D6}"/>
              </a:ext>
            </a:extLst>
          </p:cNvPr>
          <p:cNvSpPr>
            <a:spLocks noGrp="1"/>
          </p:cNvSpPr>
          <p:nvPr>
            <p:ph type="ftr" sz="quarter" idx="11"/>
          </p:nvPr>
        </p:nvSpPr>
        <p:spPr>
          <a:xfrm>
            <a:off x="6096000" y="6173791"/>
            <a:ext cx="4443413" cy="365125"/>
          </a:xfrm>
        </p:spPr>
        <p:txBody>
          <a:bodyPr/>
          <a:lstStyle>
            <a:lvl1pPr>
              <a:defRPr>
                <a:ln>
                  <a:noFill/>
                </a:ln>
                <a:solidFill>
                  <a:srgbClr val="5A5B5D"/>
                </a:solidFill>
              </a:defRPr>
            </a:lvl1pPr>
          </a:lstStyle>
          <a:p>
            <a:endParaRPr lang="en-US"/>
          </a:p>
        </p:txBody>
      </p:sp>
      <p:sp>
        <p:nvSpPr>
          <p:cNvPr id="12" name="Slide Number Placeholder 11">
            <a:extLst>
              <a:ext uri="{FF2B5EF4-FFF2-40B4-BE49-F238E27FC236}">
                <a16:creationId xmlns:a16="http://schemas.microsoft.com/office/drawing/2014/main" id="{BA1FB061-3945-984E-B19F-EFD8A4ED4959}"/>
              </a:ext>
            </a:extLst>
          </p:cNvPr>
          <p:cNvSpPr>
            <a:spLocks noGrp="1"/>
          </p:cNvSpPr>
          <p:nvPr>
            <p:ph type="sldNum" sz="quarter" idx="13"/>
          </p:nvPr>
        </p:nvSpPr>
        <p:spPr>
          <a:xfrm>
            <a:off x="10539413" y="6173791"/>
            <a:ext cx="914403" cy="365125"/>
          </a:xfrm>
        </p:spPr>
        <p:txBody>
          <a:bodyPr/>
          <a:lstStyle>
            <a:lvl1pPr>
              <a:defRPr>
                <a:solidFill>
                  <a:srgbClr val="5A5B5D"/>
                </a:solidFill>
              </a:defRPr>
            </a:lvl1pPr>
          </a:lstStyle>
          <a:p>
            <a:fld id="{8FCC257D-A786-9244-9E17-CE618C8B9275}" type="slidenum">
              <a:rPr lang="en-US" smtClean="0"/>
              <a:pPr/>
              <a:t>‹#›</a:t>
            </a:fld>
            <a:endParaRPr lang="en-US"/>
          </a:p>
        </p:txBody>
      </p:sp>
      <p:pic>
        <p:nvPicPr>
          <p:cNvPr id="13" name="Picture 12">
            <a:extLst>
              <a:ext uri="{FF2B5EF4-FFF2-40B4-BE49-F238E27FC236}">
                <a16:creationId xmlns:a16="http://schemas.microsoft.com/office/drawing/2014/main" id="{DD078AD1-E2AC-7E43-A28E-6A771C68E95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0457" y="5871061"/>
            <a:ext cx="2027024" cy="810563"/>
          </a:xfrm>
          <a:prstGeom prst="rect">
            <a:avLst/>
          </a:prstGeom>
        </p:spPr>
      </p:pic>
    </p:spTree>
    <p:extLst>
      <p:ext uri="{BB962C8B-B14F-4D97-AF65-F5344CB8AC3E}">
        <p14:creationId xmlns:p14="http://schemas.microsoft.com/office/powerpoint/2010/main" val="39739893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wo Content">
    <p:bg>
      <p:bgPr>
        <a:solidFill>
          <a:schemeClr val="tx1"/>
        </a:solidFill>
        <a:effectLst/>
      </p:bgPr>
    </p:bg>
    <p:spTree>
      <p:nvGrpSpPr>
        <p:cNvPr id="1" name=""/>
        <p:cNvGrpSpPr/>
        <p:nvPr/>
      </p:nvGrpSpPr>
      <p:grpSpPr>
        <a:xfrm>
          <a:off x="0" y="0"/>
          <a:ext cx="0" cy="0"/>
          <a:chOff x="0" y="0"/>
          <a:chExt cx="0" cy="0"/>
        </a:xfrm>
      </p:grpSpPr>
      <p:pic>
        <p:nvPicPr>
          <p:cNvPr id="6" name="Picture 5" descr="A picture containing person, outdoor, yellow, man&#10;&#10;Description automatically generated">
            <a:extLst>
              <a:ext uri="{FF2B5EF4-FFF2-40B4-BE49-F238E27FC236}">
                <a16:creationId xmlns:a16="http://schemas.microsoft.com/office/drawing/2014/main" id="{103784DB-7883-5244-88A2-E8E7BBEA94A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2"/>
          <a:stretch/>
        </p:blipFill>
        <p:spPr>
          <a:xfrm>
            <a:off x="-1" y="-3"/>
            <a:ext cx="12191999" cy="6858003"/>
          </a:xfrm>
          <a:prstGeom prst="rect">
            <a:avLst/>
          </a:prstGeom>
        </p:spPr>
      </p:pic>
      <p:sp>
        <p:nvSpPr>
          <p:cNvPr id="14" name="Rectangle 13">
            <a:extLst>
              <a:ext uri="{FF2B5EF4-FFF2-40B4-BE49-F238E27FC236}">
                <a16:creationId xmlns:a16="http://schemas.microsoft.com/office/drawing/2014/main" id="{C9B86FCD-6BA9-694B-A64A-36883B42361C}"/>
              </a:ext>
            </a:extLst>
          </p:cNvPr>
          <p:cNvSpPr/>
          <p:nvPr userDrawn="1"/>
        </p:nvSpPr>
        <p:spPr>
          <a:xfrm>
            <a:off x="6096000" y="-3"/>
            <a:ext cx="6096000" cy="6858000"/>
          </a:xfrm>
          <a:prstGeom prst="rect">
            <a:avLst/>
          </a:prstGeom>
          <a:solidFill>
            <a:srgbClr val="5A5B5D">
              <a:alpha val="72941"/>
            </a:srgbClr>
          </a:solidFill>
          <a:ln>
            <a:no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3" name="Rectangle 12">
            <a:extLst>
              <a:ext uri="{FF2B5EF4-FFF2-40B4-BE49-F238E27FC236}">
                <a16:creationId xmlns:a16="http://schemas.microsoft.com/office/drawing/2014/main" id="{7A81BF64-81BE-3944-A21C-CA7BB5AC4A9D}"/>
              </a:ext>
            </a:extLst>
          </p:cNvPr>
          <p:cNvSpPr/>
          <p:nvPr userDrawn="1"/>
        </p:nvSpPr>
        <p:spPr>
          <a:xfrm>
            <a:off x="0" y="0"/>
            <a:ext cx="6096000" cy="6858000"/>
          </a:xfrm>
          <a:prstGeom prst="rect">
            <a:avLst/>
          </a:prstGeom>
          <a:solidFill>
            <a:srgbClr val="005188">
              <a:alpha val="72941"/>
            </a:srgbClr>
          </a:solidFill>
          <a:ln>
            <a:no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1325908E-DDB4-4D4C-855A-C7F2176C3F54}"/>
              </a:ext>
            </a:extLst>
          </p:cNvPr>
          <p:cNvSpPr>
            <a:spLocks noGrp="1"/>
          </p:cNvSpPr>
          <p:nvPr>
            <p:ph type="sldNum" sz="quarter" idx="12"/>
          </p:nvPr>
        </p:nvSpPr>
        <p:spPr>
          <a:xfrm>
            <a:off x="10968043" y="6409008"/>
            <a:ext cx="485773" cy="201827"/>
          </a:xfrm>
        </p:spPr>
        <p:txBody>
          <a:bodyPr lIns="0" tIns="0" rIns="0" bIns="0" anchor="t" anchorCtr="0"/>
          <a:lstStyle>
            <a:lvl1pPr algn="r">
              <a:defRPr sz="1000" b="0" i="0">
                <a:solidFill>
                  <a:schemeClr val="bg1"/>
                </a:solidFill>
                <a:latin typeface="Franklin Gothic Medium" panose="020B0603020102020204" pitchFamily="34" charset="0"/>
                <a:cs typeface="Times New Roman" panose="02020603050405020304" pitchFamily="18" charset="0"/>
              </a:defRPr>
            </a:lvl1pPr>
          </a:lstStyle>
          <a:p>
            <a:fld id="{8FCC257D-A786-9244-9E17-CE618C8B9275}" type="slidenum">
              <a:rPr lang="en-US" smtClean="0"/>
              <a:pPr/>
              <a:t>‹#›</a:t>
            </a:fld>
            <a:endParaRPr lang="en-US"/>
          </a:p>
        </p:txBody>
      </p:sp>
      <p:sp>
        <p:nvSpPr>
          <p:cNvPr id="8" name="Footer Placeholder 10">
            <a:extLst>
              <a:ext uri="{FF2B5EF4-FFF2-40B4-BE49-F238E27FC236}">
                <a16:creationId xmlns:a16="http://schemas.microsoft.com/office/drawing/2014/main" id="{067004B6-D9E8-B347-8C38-1EA40A40B6C1}"/>
              </a:ext>
            </a:extLst>
          </p:cNvPr>
          <p:cNvSpPr>
            <a:spLocks noGrp="1"/>
          </p:cNvSpPr>
          <p:nvPr>
            <p:ph type="ftr" sz="quarter" idx="11"/>
          </p:nvPr>
        </p:nvSpPr>
        <p:spPr>
          <a:xfrm>
            <a:off x="6534987" y="6302861"/>
            <a:ext cx="4443413" cy="365125"/>
          </a:xfrm>
        </p:spPr>
        <p:txBody>
          <a:bodyPr/>
          <a:lstStyle>
            <a:lvl1pPr>
              <a:defRPr>
                <a:ln>
                  <a:noFill/>
                </a:ln>
                <a:solidFill>
                  <a:schemeClr val="bg1"/>
                </a:solidFill>
              </a:defRPr>
            </a:lvl1pPr>
          </a:lstStyle>
          <a:p>
            <a:endParaRPr lang="en-US"/>
          </a:p>
        </p:txBody>
      </p:sp>
      <p:sp>
        <p:nvSpPr>
          <p:cNvPr id="10" name="Content Placeholder 3">
            <a:extLst>
              <a:ext uri="{FF2B5EF4-FFF2-40B4-BE49-F238E27FC236}">
                <a16:creationId xmlns:a16="http://schemas.microsoft.com/office/drawing/2014/main" id="{7E2ECF73-45E0-0843-9F3F-68C69CE41040}"/>
              </a:ext>
            </a:extLst>
          </p:cNvPr>
          <p:cNvSpPr>
            <a:spLocks noGrp="1"/>
          </p:cNvSpPr>
          <p:nvPr>
            <p:ph sz="half" idx="13" hasCustomPrompt="1"/>
          </p:nvPr>
        </p:nvSpPr>
        <p:spPr>
          <a:xfrm>
            <a:off x="688767" y="2154312"/>
            <a:ext cx="5129793" cy="3473276"/>
          </a:xfrm>
          <a:prstGeom prst="rect">
            <a:avLst/>
          </a:prstGeom>
        </p:spPr>
        <p:txBody>
          <a:bodyPr/>
          <a:lstStyle>
            <a:lvl1pPr>
              <a:lnSpc>
                <a:spcPts val="2400"/>
              </a:lnSpc>
              <a:spcBef>
                <a:spcPts val="1000"/>
              </a:spcBef>
              <a:defRPr sz="2000" baseline="0">
                <a:solidFill>
                  <a:schemeClr val="bg1"/>
                </a:solidFill>
              </a:defRPr>
            </a:lvl1pPr>
            <a:lvl2pPr>
              <a:spcBef>
                <a:spcPts val="1000"/>
              </a:spcBef>
              <a:defRPr sz="1800" baseline="0">
                <a:solidFill>
                  <a:schemeClr val="bg1"/>
                </a:solidFill>
              </a:defRPr>
            </a:lvl2pPr>
            <a:lvl3pPr>
              <a:spcBef>
                <a:spcPts val="1000"/>
              </a:spcBef>
              <a:defRPr sz="1800">
                <a:solidFill>
                  <a:schemeClr val="bg1"/>
                </a:solidFill>
              </a:defRPr>
            </a:lvl3pPr>
            <a:lvl4pPr>
              <a:defRPr sz="1600"/>
            </a:lvl4pPr>
            <a:lvl5pPr>
              <a:defRPr sz="1600"/>
            </a:lvl5pPr>
            <a:lvl6pPr>
              <a:defRPr sz="1600"/>
            </a:lvl6pPr>
            <a:lvl7pPr>
              <a:defRPr sz="1600"/>
            </a:lvl7pPr>
            <a:lvl8pPr>
              <a:defRPr sz="1600"/>
            </a:lvl8pPr>
            <a:lvl9pPr>
              <a:defRPr sz="1600"/>
            </a:lvl9pPr>
          </a:lstStyle>
          <a:p>
            <a:pPr lvl="0"/>
            <a:r>
              <a:rPr lang="en-US"/>
              <a:t>Click to add text</a:t>
            </a:r>
          </a:p>
          <a:p>
            <a:pPr lvl="1"/>
            <a:r>
              <a:rPr lang="en-US"/>
              <a:t>Second level</a:t>
            </a:r>
          </a:p>
          <a:p>
            <a:pPr lvl="2"/>
            <a:r>
              <a:rPr lang="en-US"/>
              <a:t>Third level</a:t>
            </a:r>
          </a:p>
        </p:txBody>
      </p:sp>
      <p:sp>
        <p:nvSpPr>
          <p:cNvPr id="11" name="Text Placeholder 4">
            <a:extLst>
              <a:ext uri="{FF2B5EF4-FFF2-40B4-BE49-F238E27FC236}">
                <a16:creationId xmlns:a16="http://schemas.microsoft.com/office/drawing/2014/main" id="{A98E5884-686F-1C45-A0EF-76C8A0A2373C}"/>
              </a:ext>
            </a:extLst>
          </p:cNvPr>
          <p:cNvSpPr>
            <a:spLocks noGrp="1"/>
          </p:cNvSpPr>
          <p:nvPr>
            <p:ph type="body" sz="quarter" idx="14" hasCustomPrompt="1"/>
          </p:nvPr>
        </p:nvSpPr>
        <p:spPr>
          <a:xfrm>
            <a:off x="661773" y="1634561"/>
            <a:ext cx="5131808" cy="371679"/>
          </a:xfrm>
          <a:prstGeom prst="rect">
            <a:avLst/>
          </a:prstGeom>
        </p:spPr>
        <p:txBody>
          <a:bodyPr anchor="b">
            <a:noAutofit/>
          </a:bodyPr>
          <a:lstStyle>
            <a:lvl1pPr marL="0" indent="0">
              <a:buNone/>
              <a:defRPr sz="2800" b="1">
                <a:solidFill>
                  <a:schemeClr val="bg1"/>
                </a:solidFill>
                <a:latin typeface="+mj-lt"/>
                <a:cs typeface="Georgi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add text</a:t>
            </a:r>
          </a:p>
        </p:txBody>
      </p:sp>
      <p:sp>
        <p:nvSpPr>
          <p:cNvPr id="18" name="Content Placeholder 3">
            <a:extLst>
              <a:ext uri="{FF2B5EF4-FFF2-40B4-BE49-F238E27FC236}">
                <a16:creationId xmlns:a16="http://schemas.microsoft.com/office/drawing/2014/main" id="{57EDE04E-08FC-3448-A184-27468B3BF063}"/>
              </a:ext>
            </a:extLst>
          </p:cNvPr>
          <p:cNvSpPr>
            <a:spLocks noGrp="1"/>
          </p:cNvSpPr>
          <p:nvPr>
            <p:ph sz="half" idx="15" hasCustomPrompt="1"/>
          </p:nvPr>
        </p:nvSpPr>
        <p:spPr>
          <a:xfrm>
            <a:off x="6479111" y="2207696"/>
            <a:ext cx="5129793" cy="3473276"/>
          </a:xfrm>
          <a:prstGeom prst="rect">
            <a:avLst/>
          </a:prstGeom>
        </p:spPr>
        <p:txBody>
          <a:bodyPr/>
          <a:lstStyle>
            <a:lvl1pPr>
              <a:lnSpc>
                <a:spcPts val="2400"/>
              </a:lnSpc>
              <a:spcBef>
                <a:spcPts val="1000"/>
              </a:spcBef>
              <a:defRPr sz="2000" baseline="0">
                <a:solidFill>
                  <a:schemeClr val="bg1"/>
                </a:solidFill>
              </a:defRPr>
            </a:lvl1pPr>
            <a:lvl2pPr>
              <a:spcBef>
                <a:spcPts val="1000"/>
              </a:spcBef>
              <a:defRPr sz="1800" baseline="0">
                <a:solidFill>
                  <a:schemeClr val="bg1"/>
                </a:solidFill>
              </a:defRPr>
            </a:lvl2pPr>
            <a:lvl3pPr>
              <a:spcBef>
                <a:spcPts val="1000"/>
              </a:spcBef>
              <a:defRPr sz="1800">
                <a:solidFill>
                  <a:schemeClr val="bg1"/>
                </a:solidFill>
              </a:defRPr>
            </a:lvl3pPr>
            <a:lvl4pPr>
              <a:defRPr sz="1600"/>
            </a:lvl4pPr>
            <a:lvl5pPr>
              <a:defRPr sz="1600"/>
            </a:lvl5pPr>
            <a:lvl6pPr>
              <a:defRPr sz="1600"/>
            </a:lvl6pPr>
            <a:lvl7pPr>
              <a:defRPr sz="1600"/>
            </a:lvl7pPr>
            <a:lvl8pPr>
              <a:defRPr sz="1600"/>
            </a:lvl8pPr>
            <a:lvl9pPr>
              <a:defRPr sz="1600"/>
            </a:lvl9pPr>
          </a:lstStyle>
          <a:p>
            <a:pPr lvl="0"/>
            <a:r>
              <a:rPr lang="en-US"/>
              <a:t>Click to add text</a:t>
            </a:r>
          </a:p>
          <a:p>
            <a:pPr lvl="1"/>
            <a:r>
              <a:rPr lang="en-US"/>
              <a:t>Second level</a:t>
            </a:r>
          </a:p>
          <a:p>
            <a:pPr lvl="2"/>
            <a:r>
              <a:rPr lang="en-US"/>
              <a:t>Third level</a:t>
            </a:r>
          </a:p>
        </p:txBody>
      </p:sp>
      <p:sp>
        <p:nvSpPr>
          <p:cNvPr id="19" name="Text Placeholder 4">
            <a:extLst>
              <a:ext uri="{FF2B5EF4-FFF2-40B4-BE49-F238E27FC236}">
                <a16:creationId xmlns:a16="http://schemas.microsoft.com/office/drawing/2014/main" id="{826B8427-E58C-1441-B60A-E7E51621D610}"/>
              </a:ext>
            </a:extLst>
          </p:cNvPr>
          <p:cNvSpPr>
            <a:spLocks noGrp="1"/>
          </p:cNvSpPr>
          <p:nvPr>
            <p:ph type="body" sz="quarter" idx="16" hasCustomPrompt="1"/>
          </p:nvPr>
        </p:nvSpPr>
        <p:spPr>
          <a:xfrm>
            <a:off x="6452117" y="1687945"/>
            <a:ext cx="5131808" cy="371679"/>
          </a:xfrm>
          <a:prstGeom prst="rect">
            <a:avLst/>
          </a:prstGeom>
        </p:spPr>
        <p:txBody>
          <a:bodyPr anchor="b">
            <a:noAutofit/>
          </a:bodyPr>
          <a:lstStyle>
            <a:lvl1pPr marL="0" indent="0">
              <a:buNone/>
              <a:defRPr sz="2800" b="1">
                <a:solidFill>
                  <a:schemeClr val="bg1"/>
                </a:solidFill>
                <a:latin typeface="+mj-lt"/>
                <a:cs typeface="Georgi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add text</a:t>
            </a:r>
          </a:p>
        </p:txBody>
      </p:sp>
    </p:spTree>
    <p:extLst>
      <p:ext uri="{BB962C8B-B14F-4D97-AF65-F5344CB8AC3E}">
        <p14:creationId xmlns:p14="http://schemas.microsoft.com/office/powerpoint/2010/main" val="22783995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738189" y="452440"/>
            <a:ext cx="10715627" cy="743347"/>
          </a:xfrm>
          <a:prstGeom prst="rect">
            <a:avLst/>
          </a:prstGeom>
        </p:spPr>
        <p:txBody>
          <a:bodyPr vert="horz" lIns="91440" tIns="45720" rIns="91440" bIns="45720" rtlCol="0" anchor="ctr">
            <a:normAutofit/>
          </a:bodyPr>
          <a:lstStyle>
            <a:lvl1pPr>
              <a:defRPr>
                <a:solidFill>
                  <a:srgbClr val="005288"/>
                </a:solidFill>
              </a:defRPr>
            </a:lvl1pPr>
          </a:lstStyle>
          <a:p>
            <a:r>
              <a:rPr lang="en-US"/>
              <a:t>Click to edit master title style</a:t>
            </a:r>
          </a:p>
        </p:txBody>
      </p:sp>
      <p:sp>
        <p:nvSpPr>
          <p:cNvPr id="9" name="Footer Placeholder 10">
            <a:extLst>
              <a:ext uri="{FF2B5EF4-FFF2-40B4-BE49-F238E27FC236}">
                <a16:creationId xmlns:a16="http://schemas.microsoft.com/office/drawing/2014/main" id="{7E97B94E-42E6-4544-9EC8-17245821AA52}"/>
              </a:ext>
            </a:extLst>
          </p:cNvPr>
          <p:cNvSpPr>
            <a:spLocks noGrp="1"/>
          </p:cNvSpPr>
          <p:nvPr>
            <p:ph type="ftr" sz="quarter" idx="11"/>
          </p:nvPr>
        </p:nvSpPr>
        <p:spPr>
          <a:xfrm>
            <a:off x="6096000" y="6173791"/>
            <a:ext cx="4443413" cy="365125"/>
          </a:xfrm>
        </p:spPr>
        <p:txBody>
          <a:bodyPr/>
          <a:lstStyle>
            <a:lvl1pPr>
              <a:defRPr>
                <a:ln>
                  <a:noFill/>
                </a:ln>
                <a:solidFill>
                  <a:srgbClr val="5A5B5D"/>
                </a:solidFill>
              </a:defRPr>
            </a:lvl1pPr>
          </a:lstStyle>
          <a:p>
            <a:endParaRPr lang="en-US"/>
          </a:p>
        </p:txBody>
      </p:sp>
      <p:sp>
        <p:nvSpPr>
          <p:cNvPr id="10" name="Slide Number Placeholder 11">
            <a:extLst>
              <a:ext uri="{FF2B5EF4-FFF2-40B4-BE49-F238E27FC236}">
                <a16:creationId xmlns:a16="http://schemas.microsoft.com/office/drawing/2014/main" id="{254866EA-8482-8548-8A4F-3E9E3B6AB291}"/>
              </a:ext>
            </a:extLst>
          </p:cNvPr>
          <p:cNvSpPr>
            <a:spLocks noGrp="1"/>
          </p:cNvSpPr>
          <p:nvPr>
            <p:ph type="sldNum" sz="quarter" idx="12"/>
          </p:nvPr>
        </p:nvSpPr>
        <p:spPr>
          <a:xfrm>
            <a:off x="10539413" y="6173791"/>
            <a:ext cx="914403" cy="365125"/>
          </a:xfrm>
        </p:spPr>
        <p:txBody>
          <a:bodyPr/>
          <a:lstStyle>
            <a:lvl1pPr>
              <a:defRPr>
                <a:solidFill>
                  <a:srgbClr val="5A5B5D"/>
                </a:solidFill>
              </a:defRPr>
            </a:lvl1pPr>
          </a:lstStyle>
          <a:p>
            <a:fld id="{8FCC257D-A786-9244-9E17-CE618C8B9275}" type="slidenum">
              <a:rPr lang="en-US" smtClean="0"/>
              <a:pPr/>
              <a:t>‹#›</a:t>
            </a:fld>
            <a:endParaRPr lang="en-US"/>
          </a:p>
        </p:txBody>
      </p:sp>
      <p:pic>
        <p:nvPicPr>
          <p:cNvPr id="8" name="Picture 7">
            <a:extLst>
              <a:ext uri="{FF2B5EF4-FFF2-40B4-BE49-F238E27FC236}">
                <a16:creationId xmlns:a16="http://schemas.microsoft.com/office/drawing/2014/main" id="{F8D17C2D-11ED-A242-80F3-580A0D3B4F0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0457" y="5871061"/>
            <a:ext cx="2027024" cy="810563"/>
          </a:xfrm>
          <a:prstGeom prst="rect">
            <a:avLst/>
          </a:prstGeom>
        </p:spPr>
      </p:pic>
    </p:spTree>
    <p:extLst>
      <p:ext uri="{BB962C8B-B14F-4D97-AF65-F5344CB8AC3E}">
        <p14:creationId xmlns:p14="http://schemas.microsoft.com/office/powerpoint/2010/main" val="39815045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umbered list">
    <p:spTree>
      <p:nvGrpSpPr>
        <p:cNvPr id="1" name=""/>
        <p:cNvGrpSpPr/>
        <p:nvPr/>
      </p:nvGrpSpPr>
      <p:grpSpPr>
        <a:xfrm>
          <a:off x="0" y="0"/>
          <a:ext cx="0" cy="0"/>
          <a:chOff x="0" y="0"/>
          <a:chExt cx="0" cy="0"/>
        </a:xfrm>
      </p:grpSpPr>
      <p:sp>
        <p:nvSpPr>
          <p:cNvPr id="24" name="Content Placeholder 2"/>
          <p:cNvSpPr>
            <a:spLocks noGrp="1"/>
          </p:cNvSpPr>
          <p:nvPr>
            <p:ph sz="half" idx="1" hasCustomPrompt="1"/>
          </p:nvPr>
        </p:nvSpPr>
        <p:spPr>
          <a:xfrm>
            <a:off x="738193" y="1549400"/>
            <a:ext cx="10715625" cy="4022725"/>
          </a:xfrm>
          <a:prstGeom prst="rect">
            <a:avLst/>
          </a:prstGeom>
        </p:spPr>
        <p:txBody>
          <a:bodyPr/>
          <a:lstStyle>
            <a:lvl1pPr marL="452628" indent="-457200">
              <a:buClr>
                <a:srgbClr val="101820"/>
              </a:buClr>
              <a:buFont typeface="+mj-lt"/>
              <a:buAutoNum type="arabicPeriod"/>
              <a:defRPr sz="2000">
                <a:solidFill>
                  <a:srgbClr val="101820"/>
                </a:solidFill>
              </a:defRPr>
            </a:lvl1pPr>
            <a:lvl2pPr marL="800100" indent="-342900">
              <a:spcBef>
                <a:spcPts val="1000"/>
              </a:spcBef>
              <a:buClr>
                <a:srgbClr val="101820"/>
              </a:buClr>
              <a:buSzPct val="100000"/>
              <a:buFont typeface="+mj-lt"/>
              <a:buAutoNum type="alphaLcPeriod"/>
              <a:defRPr sz="1800">
                <a:solidFill>
                  <a:srgbClr val="101820"/>
                </a:solidFill>
              </a:defRPr>
            </a:lvl2pPr>
            <a:lvl3pPr marL="1143000" indent="-228600">
              <a:spcBef>
                <a:spcPts val="1000"/>
              </a:spcBef>
              <a:buFont typeface="Wingdings" charset="2"/>
              <a:buChar char="§"/>
              <a:defRPr sz="1600">
                <a:solidFill>
                  <a:srgbClr val="101820"/>
                </a:solidFill>
              </a:defRPr>
            </a:lvl3pPr>
            <a:lvl4pPr>
              <a:defRPr sz="1800"/>
            </a:lvl4pPr>
            <a:lvl5pPr>
              <a:defRPr sz="1800"/>
            </a:lvl5pPr>
            <a:lvl6pPr>
              <a:defRPr sz="1800"/>
            </a:lvl6pPr>
            <a:lvl7pPr>
              <a:defRPr sz="1800"/>
            </a:lvl7pPr>
            <a:lvl8pPr>
              <a:defRPr sz="1800"/>
            </a:lvl8pPr>
            <a:lvl9pPr>
              <a:defRPr sz="1800"/>
            </a:lvl9pPr>
          </a:lstStyle>
          <a:p>
            <a:pPr lvl="0"/>
            <a:r>
              <a:rPr lang="en-US"/>
              <a:t>Click to add text</a:t>
            </a:r>
          </a:p>
          <a:p>
            <a:pPr lvl="1"/>
            <a:r>
              <a:rPr lang="en-US"/>
              <a:t>Second level</a:t>
            </a:r>
          </a:p>
          <a:p>
            <a:pPr lvl="2"/>
            <a:r>
              <a:rPr lang="en-US"/>
              <a:t>Third level</a:t>
            </a:r>
          </a:p>
        </p:txBody>
      </p:sp>
      <p:sp>
        <p:nvSpPr>
          <p:cNvPr id="7" name="Title Placeholder 1"/>
          <p:cNvSpPr>
            <a:spLocks noGrp="1"/>
          </p:cNvSpPr>
          <p:nvPr>
            <p:ph type="title"/>
          </p:nvPr>
        </p:nvSpPr>
        <p:spPr>
          <a:xfrm>
            <a:off x="738189" y="452440"/>
            <a:ext cx="10715627" cy="743347"/>
          </a:xfrm>
          <a:prstGeom prst="rect">
            <a:avLst/>
          </a:prstGeom>
        </p:spPr>
        <p:txBody>
          <a:bodyPr vert="horz" lIns="91440" tIns="45720" rIns="91440" bIns="45720" rtlCol="0" anchor="ctr">
            <a:normAutofit/>
          </a:bodyPr>
          <a:lstStyle>
            <a:lvl1pPr>
              <a:defRPr>
                <a:solidFill>
                  <a:srgbClr val="005288"/>
                </a:solidFill>
              </a:defRPr>
            </a:lvl1pPr>
          </a:lstStyle>
          <a:p>
            <a:r>
              <a:rPr lang="en-US"/>
              <a:t>Click to edit master title style</a:t>
            </a:r>
          </a:p>
        </p:txBody>
      </p:sp>
      <p:sp>
        <p:nvSpPr>
          <p:cNvPr id="8" name="Footer Placeholder 10">
            <a:extLst>
              <a:ext uri="{FF2B5EF4-FFF2-40B4-BE49-F238E27FC236}">
                <a16:creationId xmlns:a16="http://schemas.microsoft.com/office/drawing/2014/main" id="{7C9FD575-3B71-D545-976A-C7A029B05238}"/>
              </a:ext>
            </a:extLst>
          </p:cNvPr>
          <p:cNvSpPr>
            <a:spLocks noGrp="1"/>
          </p:cNvSpPr>
          <p:nvPr>
            <p:ph type="ftr" sz="quarter" idx="11"/>
          </p:nvPr>
        </p:nvSpPr>
        <p:spPr>
          <a:xfrm>
            <a:off x="6096000" y="6173791"/>
            <a:ext cx="4443413" cy="365125"/>
          </a:xfrm>
        </p:spPr>
        <p:txBody>
          <a:bodyPr/>
          <a:lstStyle>
            <a:lvl1pPr>
              <a:defRPr>
                <a:ln>
                  <a:noFill/>
                </a:ln>
                <a:solidFill>
                  <a:srgbClr val="5A5B5D"/>
                </a:solidFill>
              </a:defRPr>
            </a:lvl1pPr>
          </a:lstStyle>
          <a:p>
            <a:endParaRPr lang="en-US"/>
          </a:p>
        </p:txBody>
      </p:sp>
      <p:sp>
        <p:nvSpPr>
          <p:cNvPr id="9" name="Slide Number Placeholder 11">
            <a:extLst>
              <a:ext uri="{FF2B5EF4-FFF2-40B4-BE49-F238E27FC236}">
                <a16:creationId xmlns:a16="http://schemas.microsoft.com/office/drawing/2014/main" id="{838FB658-3138-B140-B7C4-A803FE883350}"/>
              </a:ext>
            </a:extLst>
          </p:cNvPr>
          <p:cNvSpPr>
            <a:spLocks noGrp="1"/>
          </p:cNvSpPr>
          <p:nvPr>
            <p:ph type="sldNum" sz="quarter" idx="12"/>
          </p:nvPr>
        </p:nvSpPr>
        <p:spPr>
          <a:xfrm>
            <a:off x="10539413" y="6173791"/>
            <a:ext cx="914403" cy="365125"/>
          </a:xfrm>
        </p:spPr>
        <p:txBody>
          <a:bodyPr/>
          <a:lstStyle>
            <a:lvl1pPr>
              <a:defRPr>
                <a:solidFill>
                  <a:srgbClr val="5A5B5D"/>
                </a:solidFill>
              </a:defRPr>
            </a:lvl1pPr>
          </a:lstStyle>
          <a:p>
            <a:fld id="{8FCC257D-A786-9244-9E17-CE618C8B9275}" type="slidenum">
              <a:rPr lang="en-US" smtClean="0"/>
              <a:pPr/>
              <a:t>‹#›</a:t>
            </a:fld>
            <a:endParaRPr lang="en-US"/>
          </a:p>
        </p:txBody>
      </p:sp>
      <p:pic>
        <p:nvPicPr>
          <p:cNvPr id="10" name="Picture 9">
            <a:extLst>
              <a:ext uri="{FF2B5EF4-FFF2-40B4-BE49-F238E27FC236}">
                <a16:creationId xmlns:a16="http://schemas.microsoft.com/office/drawing/2014/main" id="{3C23C1A0-7E36-F04C-8C22-796A27F1DB2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0457" y="5871061"/>
            <a:ext cx="2027024" cy="810563"/>
          </a:xfrm>
          <a:prstGeom prst="rect">
            <a:avLst/>
          </a:prstGeom>
        </p:spPr>
      </p:pic>
    </p:spTree>
    <p:extLst>
      <p:ext uri="{BB962C8B-B14F-4D97-AF65-F5344CB8AC3E}">
        <p14:creationId xmlns:p14="http://schemas.microsoft.com/office/powerpoint/2010/main" val="31380733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rt with caption ">
    <p:spTree>
      <p:nvGrpSpPr>
        <p:cNvPr id="1" name=""/>
        <p:cNvGrpSpPr/>
        <p:nvPr/>
      </p:nvGrpSpPr>
      <p:grpSpPr>
        <a:xfrm>
          <a:off x="0" y="0"/>
          <a:ext cx="0" cy="0"/>
          <a:chOff x="0" y="0"/>
          <a:chExt cx="0" cy="0"/>
        </a:xfrm>
      </p:grpSpPr>
      <p:sp>
        <p:nvSpPr>
          <p:cNvPr id="16" name="Text Placeholder 3"/>
          <p:cNvSpPr>
            <a:spLocks noGrp="1"/>
          </p:cNvSpPr>
          <p:nvPr>
            <p:ph type="body" sz="half" idx="10" hasCustomPrompt="1"/>
          </p:nvPr>
        </p:nvSpPr>
        <p:spPr>
          <a:xfrm>
            <a:off x="7219366" y="1549401"/>
            <a:ext cx="4234455" cy="3880720"/>
          </a:xfrm>
          <a:prstGeom prst="rect">
            <a:avLst/>
          </a:prstGeom>
        </p:spPr>
        <p:txBody>
          <a:bodyPr>
            <a:normAutofit/>
          </a:bodyPr>
          <a:lstStyle>
            <a:lvl1pPr marL="0" indent="0">
              <a:lnSpc>
                <a:spcPts val="2200"/>
              </a:lnSpc>
              <a:spcBef>
                <a:spcPts val="1500"/>
              </a:spcBef>
              <a:buNone/>
              <a:defRPr sz="160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add descriptive text</a:t>
            </a:r>
          </a:p>
        </p:txBody>
      </p:sp>
      <p:sp>
        <p:nvSpPr>
          <p:cNvPr id="20" name="Content Placeholder 18"/>
          <p:cNvSpPr>
            <a:spLocks noGrp="1"/>
          </p:cNvSpPr>
          <p:nvPr>
            <p:ph sz="quarter" idx="11" hasCustomPrompt="1"/>
          </p:nvPr>
        </p:nvSpPr>
        <p:spPr>
          <a:xfrm>
            <a:off x="763008" y="1549402"/>
            <a:ext cx="6023847" cy="3880719"/>
          </a:xfrm>
        </p:spPr>
        <p:txBody>
          <a:bodyPr/>
          <a:lstStyle>
            <a:lvl1pPr marL="0" indent="0">
              <a:buNone/>
              <a:defRPr/>
            </a:lvl1pPr>
          </a:lstStyle>
          <a:p>
            <a:pPr lvl="0"/>
            <a:r>
              <a:rPr lang="en-US"/>
              <a:t>Insert chart here</a:t>
            </a:r>
          </a:p>
        </p:txBody>
      </p:sp>
      <p:sp>
        <p:nvSpPr>
          <p:cNvPr id="8" name="Title Placeholder 1"/>
          <p:cNvSpPr>
            <a:spLocks noGrp="1"/>
          </p:cNvSpPr>
          <p:nvPr>
            <p:ph type="title"/>
          </p:nvPr>
        </p:nvSpPr>
        <p:spPr>
          <a:xfrm>
            <a:off x="738189" y="452440"/>
            <a:ext cx="10715627" cy="743347"/>
          </a:xfrm>
          <a:prstGeom prst="rect">
            <a:avLst/>
          </a:prstGeom>
        </p:spPr>
        <p:txBody>
          <a:bodyPr vert="horz" lIns="91440" tIns="45720" rIns="91440" bIns="45720" rtlCol="0" anchor="ctr">
            <a:normAutofit/>
          </a:bodyPr>
          <a:lstStyle>
            <a:lvl1pPr>
              <a:defRPr>
                <a:solidFill>
                  <a:srgbClr val="005288"/>
                </a:solidFill>
              </a:defRPr>
            </a:lvl1pPr>
          </a:lstStyle>
          <a:p>
            <a:r>
              <a:rPr lang="en-US"/>
              <a:t>Click to edit master title style</a:t>
            </a:r>
          </a:p>
        </p:txBody>
      </p:sp>
      <p:sp>
        <p:nvSpPr>
          <p:cNvPr id="9" name="Footer Placeholder 10">
            <a:extLst>
              <a:ext uri="{FF2B5EF4-FFF2-40B4-BE49-F238E27FC236}">
                <a16:creationId xmlns:a16="http://schemas.microsoft.com/office/drawing/2014/main" id="{B997A94B-DC6C-EB4F-A0EF-FAB78028964D}"/>
              </a:ext>
            </a:extLst>
          </p:cNvPr>
          <p:cNvSpPr>
            <a:spLocks noGrp="1"/>
          </p:cNvSpPr>
          <p:nvPr>
            <p:ph type="ftr" sz="quarter" idx="12"/>
          </p:nvPr>
        </p:nvSpPr>
        <p:spPr>
          <a:xfrm>
            <a:off x="6096000" y="6173791"/>
            <a:ext cx="4443413" cy="365125"/>
          </a:xfrm>
        </p:spPr>
        <p:txBody>
          <a:bodyPr/>
          <a:lstStyle>
            <a:lvl1pPr>
              <a:defRPr>
                <a:ln>
                  <a:noFill/>
                </a:ln>
                <a:solidFill>
                  <a:srgbClr val="5A5B5D"/>
                </a:solidFill>
              </a:defRPr>
            </a:lvl1pPr>
          </a:lstStyle>
          <a:p>
            <a:endParaRPr lang="en-US"/>
          </a:p>
        </p:txBody>
      </p:sp>
      <p:sp>
        <p:nvSpPr>
          <p:cNvPr id="10" name="Slide Number Placeholder 11">
            <a:extLst>
              <a:ext uri="{FF2B5EF4-FFF2-40B4-BE49-F238E27FC236}">
                <a16:creationId xmlns:a16="http://schemas.microsoft.com/office/drawing/2014/main" id="{F90CEE4B-BD46-A046-8385-D32CD3EA4E9B}"/>
              </a:ext>
            </a:extLst>
          </p:cNvPr>
          <p:cNvSpPr>
            <a:spLocks noGrp="1"/>
          </p:cNvSpPr>
          <p:nvPr>
            <p:ph type="sldNum" sz="quarter" idx="13"/>
          </p:nvPr>
        </p:nvSpPr>
        <p:spPr>
          <a:xfrm>
            <a:off x="10539413" y="6173791"/>
            <a:ext cx="914403" cy="365125"/>
          </a:xfrm>
        </p:spPr>
        <p:txBody>
          <a:bodyPr/>
          <a:lstStyle>
            <a:lvl1pPr>
              <a:defRPr>
                <a:solidFill>
                  <a:srgbClr val="5A5B5D"/>
                </a:solidFill>
              </a:defRPr>
            </a:lvl1pPr>
          </a:lstStyle>
          <a:p>
            <a:fld id="{8FCC257D-A786-9244-9E17-CE618C8B9275}" type="slidenum">
              <a:rPr lang="en-US" smtClean="0"/>
              <a:pPr/>
              <a:t>‹#›</a:t>
            </a:fld>
            <a:endParaRPr lang="en-US"/>
          </a:p>
        </p:txBody>
      </p:sp>
      <p:pic>
        <p:nvPicPr>
          <p:cNvPr id="11" name="Picture 10">
            <a:extLst>
              <a:ext uri="{FF2B5EF4-FFF2-40B4-BE49-F238E27FC236}">
                <a16:creationId xmlns:a16="http://schemas.microsoft.com/office/drawing/2014/main" id="{C3F5E7CD-1E91-C647-9AFB-F570055EB03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0457" y="5871061"/>
            <a:ext cx="2027024" cy="810563"/>
          </a:xfrm>
          <a:prstGeom prst="rect">
            <a:avLst/>
          </a:prstGeom>
        </p:spPr>
      </p:pic>
    </p:spTree>
    <p:extLst>
      <p:ext uri="{BB962C8B-B14F-4D97-AF65-F5344CB8AC3E}">
        <p14:creationId xmlns:p14="http://schemas.microsoft.com/office/powerpoint/2010/main" val="26758075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rt with title (1)">
    <p:spTree>
      <p:nvGrpSpPr>
        <p:cNvPr id="1" name=""/>
        <p:cNvGrpSpPr/>
        <p:nvPr/>
      </p:nvGrpSpPr>
      <p:grpSpPr>
        <a:xfrm>
          <a:off x="0" y="0"/>
          <a:ext cx="0" cy="0"/>
          <a:chOff x="0" y="0"/>
          <a:chExt cx="0" cy="0"/>
        </a:xfrm>
      </p:grpSpPr>
      <p:sp>
        <p:nvSpPr>
          <p:cNvPr id="11" name="Rectangle 10"/>
          <p:cNvSpPr/>
          <p:nvPr userDrawn="1"/>
        </p:nvSpPr>
        <p:spPr bwMode="auto">
          <a:xfrm>
            <a:off x="-21833" y="2"/>
            <a:ext cx="12192000" cy="6857998"/>
          </a:xfrm>
          <a:prstGeom prst="rect">
            <a:avLst/>
          </a:prstGeom>
          <a:solidFill>
            <a:schemeClr val="bg1"/>
          </a:solidFill>
          <a:ln w="25400" cap="flat" cmpd="sng" algn="ctr">
            <a:noFill/>
            <a:prstDash val="solid"/>
            <a:round/>
            <a:headEnd type="none" w="med" len="med"/>
            <a:tailEnd type="none" w="med" len="med"/>
          </a:ln>
          <a:effectLst/>
        </p:spPr>
        <p:txBody>
          <a:bodyPr vert="horz" wrap="square" lIns="64291" tIns="32146" rIns="64291" bIns="32146" numCol="1" rtlCol="0" anchor="t" anchorCtr="0" compatLnSpc="1">
            <a:prstTxWarp prst="textNoShape">
              <a:avLst/>
            </a:prstTxWarp>
          </a:bodyPr>
          <a:lstStyle/>
          <a:p>
            <a:pPr marL="0" marR="0" indent="0" algn="l" defTabSz="642915"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128"/>
              <a:cs typeface="ヒラギノ角ゴ ProN W3" charset="-128"/>
              <a:sym typeface="Arial" charset="0"/>
            </a:endParaRPr>
          </a:p>
        </p:txBody>
      </p:sp>
      <p:sp>
        <p:nvSpPr>
          <p:cNvPr id="18" name="Text Placeholder 5"/>
          <p:cNvSpPr>
            <a:spLocks noGrp="1"/>
          </p:cNvSpPr>
          <p:nvPr>
            <p:ph type="body" sz="quarter" idx="10" hasCustomPrompt="1"/>
          </p:nvPr>
        </p:nvSpPr>
        <p:spPr>
          <a:xfrm>
            <a:off x="449407" y="5274393"/>
            <a:ext cx="3310144" cy="528224"/>
          </a:xfrm>
        </p:spPr>
        <p:txBody>
          <a:bodyPr>
            <a:normAutofit/>
          </a:bodyPr>
          <a:lstStyle>
            <a:lvl1pPr marL="0" indent="0" algn="l">
              <a:buFontTx/>
              <a:buNone/>
              <a:defRPr sz="1200" i="1" baseline="0"/>
            </a:lvl1pPr>
            <a:lvl2pPr marL="457200" indent="0">
              <a:buFontTx/>
              <a:buNone/>
              <a:defRPr sz="1400"/>
            </a:lvl2pPr>
            <a:lvl3pPr marL="914400" indent="0">
              <a:buFontTx/>
              <a:buNone/>
              <a:defRPr sz="1400"/>
            </a:lvl3pPr>
          </a:lstStyle>
          <a:p>
            <a:r>
              <a:rPr lang="en-US" sz="1200"/>
              <a:t>Source: Add source here</a:t>
            </a:r>
          </a:p>
        </p:txBody>
      </p:sp>
      <p:sp>
        <p:nvSpPr>
          <p:cNvPr id="19" name="Text Placeholder 3"/>
          <p:cNvSpPr>
            <a:spLocks noGrp="1"/>
          </p:cNvSpPr>
          <p:nvPr>
            <p:ph type="body" sz="half" idx="11" hasCustomPrompt="1"/>
          </p:nvPr>
        </p:nvSpPr>
        <p:spPr>
          <a:xfrm>
            <a:off x="7325955" y="564185"/>
            <a:ext cx="4234455" cy="705630"/>
          </a:xfrm>
          <a:prstGeom prst="rect">
            <a:avLst/>
          </a:prstGeom>
        </p:spPr>
        <p:txBody>
          <a:bodyPr>
            <a:normAutofit/>
          </a:bodyPr>
          <a:lstStyle>
            <a:lvl1pPr marL="0" indent="0" algn="r">
              <a:lnSpc>
                <a:spcPts val="2200"/>
              </a:lnSpc>
              <a:spcBef>
                <a:spcPts val="1500"/>
              </a:spcBef>
              <a:buNone/>
              <a:defRPr sz="180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Add chart title here</a:t>
            </a:r>
          </a:p>
        </p:txBody>
      </p:sp>
      <p:sp>
        <p:nvSpPr>
          <p:cNvPr id="10" name="Footer Placeholder 10">
            <a:extLst>
              <a:ext uri="{FF2B5EF4-FFF2-40B4-BE49-F238E27FC236}">
                <a16:creationId xmlns:a16="http://schemas.microsoft.com/office/drawing/2014/main" id="{614777EF-720C-A944-907E-CE1C292CBCD5}"/>
              </a:ext>
            </a:extLst>
          </p:cNvPr>
          <p:cNvSpPr>
            <a:spLocks noGrp="1"/>
          </p:cNvSpPr>
          <p:nvPr>
            <p:ph type="ftr" sz="quarter" idx="12"/>
          </p:nvPr>
        </p:nvSpPr>
        <p:spPr>
          <a:xfrm>
            <a:off x="6096000" y="6173791"/>
            <a:ext cx="4443413" cy="365125"/>
          </a:xfrm>
        </p:spPr>
        <p:txBody>
          <a:bodyPr/>
          <a:lstStyle>
            <a:lvl1pPr>
              <a:defRPr>
                <a:ln>
                  <a:noFill/>
                </a:ln>
                <a:solidFill>
                  <a:srgbClr val="5A5B5D"/>
                </a:solidFill>
              </a:defRPr>
            </a:lvl1pPr>
          </a:lstStyle>
          <a:p>
            <a:endParaRPr lang="en-US"/>
          </a:p>
        </p:txBody>
      </p:sp>
      <p:sp>
        <p:nvSpPr>
          <p:cNvPr id="12" name="Slide Number Placeholder 11">
            <a:extLst>
              <a:ext uri="{FF2B5EF4-FFF2-40B4-BE49-F238E27FC236}">
                <a16:creationId xmlns:a16="http://schemas.microsoft.com/office/drawing/2014/main" id="{CB0C4446-A1BE-2F41-A56C-FB26F13381B5}"/>
              </a:ext>
            </a:extLst>
          </p:cNvPr>
          <p:cNvSpPr>
            <a:spLocks noGrp="1"/>
          </p:cNvSpPr>
          <p:nvPr>
            <p:ph type="sldNum" sz="quarter" idx="13"/>
          </p:nvPr>
        </p:nvSpPr>
        <p:spPr>
          <a:xfrm>
            <a:off x="10539413" y="6173791"/>
            <a:ext cx="914403" cy="365125"/>
          </a:xfrm>
        </p:spPr>
        <p:txBody>
          <a:bodyPr/>
          <a:lstStyle>
            <a:lvl1pPr>
              <a:defRPr>
                <a:solidFill>
                  <a:srgbClr val="5A5B5D"/>
                </a:solidFill>
              </a:defRPr>
            </a:lvl1pPr>
          </a:lstStyle>
          <a:p>
            <a:fld id="{8FCC257D-A786-9244-9E17-CE618C8B9275}" type="slidenum">
              <a:rPr lang="en-US" smtClean="0"/>
              <a:pPr/>
              <a:t>‹#›</a:t>
            </a:fld>
            <a:endParaRPr lang="en-US"/>
          </a:p>
        </p:txBody>
      </p:sp>
      <p:pic>
        <p:nvPicPr>
          <p:cNvPr id="8" name="Picture 7">
            <a:extLst>
              <a:ext uri="{FF2B5EF4-FFF2-40B4-BE49-F238E27FC236}">
                <a16:creationId xmlns:a16="http://schemas.microsoft.com/office/drawing/2014/main" id="{ED78231E-8D0D-4748-A369-8C7545BCEA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0457" y="5871061"/>
            <a:ext cx="2027024" cy="810563"/>
          </a:xfrm>
          <a:prstGeom prst="rect">
            <a:avLst/>
          </a:prstGeom>
        </p:spPr>
      </p:pic>
    </p:spTree>
    <p:extLst>
      <p:ext uri="{BB962C8B-B14F-4D97-AF65-F5344CB8AC3E}">
        <p14:creationId xmlns:p14="http://schemas.microsoft.com/office/powerpoint/2010/main" val="27135582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hart with title (3)">
    <p:spTree>
      <p:nvGrpSpPr>
        <p:cNvPr id="1" name=""/>
        <p:cNvGrpSpPr/>
        <p:nvPr/>
      </p:nvGrpSpPr>
      <p:grpSpPr>
        <a:xfrm>
          <a:off x="0" y="0"/>
          <a:ext cx="0" cy="0"/>
          <a:chOff x="0" y="0"/>
          <a:chExt cx="0" cy="0"/>
        </a:xfrm>
      </p:grpSpPr>
      <p:sp>
        <p:nvSpPr>
          <p:cNvPr id="17" name="Text Placeholder 5"/>
          <p:cNvSpPr>
            <a:spLocks noGrp="1"/>
          </p:cNvSpPr>
          <p:nvPr>
            <p:ph type="body" sz="quarter" idx="10" hasCustomPrompt="1"/>
          </p:nvPr>
        </p:nvSpPr>
        <p:spPr>
          <a:xfrm>
            <a:off x="646695" y="5229211"/>
            <a:ext cx="6766343" cy="528224"/>
          </a:xfrm>
        </p:spPr>
        <p:txBody>
          <a:bodyPr>
            <a:normAutofit/>
          </a:bodyPr>
          <a:lstStyle>
            <a:lvl1pPr marL="0" indent="0" algn="l">
              <a:buFontTx/>
              <a:buNone/>
              <a:defRPr sz="1200" i="1" baseline="0"/>
            </a:lvl1pPr>
            <a:lvl2pPr marL="457200" indent="0">
              <a:buFontTx/>
              <a:buNone/>
              <a:defRPr sz="1400"/>
            </a:lvl2pPr>
            <a:lvl3pPr marL="914400" indent="0">
              <a:buFontTx/>
              <a:buNone/>
              <a:defRPr sz="1400"/>
            </a:lvl3pPr>
          </a:lstStyle>
          <a:p>
            <a:r>
              <a:rPr lang="en-US" sz="1200"/>
              <a:t>Source: Add source here</a:t>
            </a:r>
          </a:p>
        </p:txBody>
      </p:sp>
      <p:sp>
        <p:nvSpPr>
          <p:cNvPr id="7" name="Text Placeholder 3"/>
          <p:cNvSpPr>
            <a:spLocks noGrp="1"/>
          </p:cNvSpPr>
          <p:nvPr>
            <p:ph type="body" sz="half" idx="11" hasCustomPrompt="1"/>
          </p:nvPr>
        </p:nvSpPr>
        <p:spPr>
          <a:xfrm>
            <a:off x="646695" y="517967"/>
            <a:ext cx="10867972" cy="528224"/>
          </a:xfrm>
          <a:prstGeom prst="rect">
            <a:avLst/>
          </a:prstGeom>
        </p:spPr>
        <p:txBody>
          <a:bodyPr>
            <a:normAutofit/>
          </a:bodyPr>
          <a:lstStyle>
            <a:lvl1pPr marL="0" indent="0">
              <a:lnSpc>
                <a:spcPts val="2200"/>
              </a:lnSpc>
              <a:spcBef>
                <a:spcPts val="1500"/>
              </a:spcBef>
              <a:buNone/>
              <a:defRPr sz="1800" baseline="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Add chart title here</a:t>
            </a:r>
          </a:p>
        </p:txBody>
      </p:sp>
      <p:sp>
        <p:nvSpPr>
          <p:cNvPr id="8" name="Footer Placeholder 10">
            <a:extLst>
              <a:ext uri="{FF2B5EF4-FFF2-40B4-BE49-F238E27FC236}">
                <a16:creationId xmlns:a16="http://schemas.microsoft.com/office/drawing/2014/main" id="{95B45AF5-26D0-3042-B0AB-CA5EF015C532}"/>
              </a:ext>
            </a:extLst>
          </p:cNvPr>
          <p:cNvSpPr>
            <a:spLocks noGrp="1"/>
          </p:cNvSpPr>
          <p:nvPr>
            <p:ph type="ftr" sz="quarter" idx="12"/>
          </p:nvPr>
        </p:nvSpPr>
        <p:spPr>
          <a:xfrm>
            <a:off x="6096000" y="6173791"/>
            <a:ext cx="4443413" cy="365125"/>
          </a:xfrm>
        </p:spPr>
        <p:txBody>
          <a:bodyPr/>
          <a:lstStyle>
            <a:lvl1pPr>
              <a:defRPr>
                <a:ln>
                  <a:noFill/>
                </a:ln>
                <a:solidFill>
                  <a:srgbClr val="5A5B5D"/>
                </a:solidFill>
              </a:defRPr>
            </a:lvl1pPr>
          </a:lstStyle>
          <a:p>
            <a:endParaRPr lang="en-US"/>
          </a:p>
        </p:txBody>
      </p:sp>
      <p:sp>
        <p:nvSpPr>
          <p:cNvPr id="10" name="Slide Number Placeholder 11">
            <a:extLst>
              <a:ext uri="{FF2B5EF4-FFF2-40B4-BE49-F238E27FC236}">
                <a16:creationId xmlns:a16="http://schemas.microsoft.com/office/drawing/2014/main" id="{774B317E-21C5-1745-BE88-290F56726B70}"/>
              </a:ext>
            </a:extLst>
          </p:cNvPr>
          <p:cNvSpPr>
            <a:spLocks noGrp="1"/>
          </p:cNvSpPr>
          <p:nvPr>
            <p:ph type="sldNum" sz="quarter" idx="13"/>
          </p:nvPr>
        </p:nvSpPr>
        <p:spPr>
          <a:xfrm>
            <a:off x="10539413" y="6173791"/>
            <a:ext cx="914403" cy="365125"/>
          </a:xfrm>
        </p:spPr>
        <p:txBody>
          <a:bodyPr/>
          <a:lstStyle>
            <a:lvl1pPr>
              <a:defRPr>
                <a:solidFill>
                  <a:srgbClr val="5A5B5D"/>
                </a:solidFill>
              </a:defRPr>
            </a:lvl1pPr>
          </a:lstStyle>
          <a:p>
            <a:fld id="{8FCC257D-A786-9244-9E17-CE618C8B9275}" type="slidenum">
              <a:rPr lang="en-US" smtClean="0"/>
              <a:pPr/>
              <a:t>‹#›</a:t>
            </a:fld>
            <a:endParaRPr lang="en-US"/>
          </a:p>
        </p:txBody>
      </p:sp>
      <p:pic>
        <p:nvPicPr>
          <p:cNvPr id="11" name="Picture 10">
            <a:extLst>
              <a:ext uri="{FF2B5EF4-FFF2-40B4-BE49-F238E27FC236}">
                <a16:creationId xmlns:a16="http://schemas.microsoft.com/office/drawing/2014/main" id="{2039F346-81C1-0B46-B5E0-2EDE2687A2F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0457" y="5871061"/>
            <a:ext cx="2027024" cy="810563"/>
          </a:xfrm>
          <a:prstGeom prst="rect">
            <a:avLst/>
          </a:prstGeom>
        </p:spPr>
      </p:pic>
    </p:spTree>
    <p:extLst>
      <p:ext uri="{BB962C8B-B14F-4D97-AF65-F5344CB8AC3E}">
        <p14:creationId xmlns:p14="http://schemas.microsoft.com/office/powerpoint/2010/main" val="6480868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sp>
        <p:nvSpPr>
          <p:cNvPr id="13" name="Subtitle 2"/>
          <p:cNvSpPr>
            <a:spLocks noGrp="1"/>
          </p:cNvSpPr>
          <p:nvPr>
            <p:ph type="subTitle" idx="1"/>
          </p:nvPr>
        </p:nvSpPr>
        <p:spPr>
          <a:xfrm>
            <a:off x="1204148" y="2996623"/>
            <a:ext cx="9746073" cy="447452"/>
          </a:xfrm>
          <a:prstGeom prst="rect">
            <a:avLst/>
          </a:prstGeom>
        </p:spPr>
        <p:txBody>
          <a:bodyPr wrap="square" lIns="64284" tIns="32142" rIns="64284" bIns="32142">
            <a:spAutoFit/>
          </a:bodyPr>
          <a:lstStyle>
            <a:lvl1pPr marL="0" marR="0" indent="0" algn="l" defTabSz="642915" rtl="0" eaLnBrk="1" fontAlgn="base" latinLnBrk="0" hangingPunct="1">
              <a:lnSpc>
                <a:spcPct val="140000"/>
              </a:lnSpc>
              <a:spcBef>
                <a:spcPts val="2109"/>
              </a:spcBef>
              <a:spcAft>
                <a:spcPts val="2000"/>
              </a:spcAft>
              <a:buClr>
                <a:schemeClr val="tx2"/>
              </a:buClr>
              <a:buSzPct val="100000"/>
              <a:buFont typeface="Wingdings" charset="2"/>
              <a:buNone/>
              <a:tabLst/>
              <a:defRPr sz="2000" cap="none" baseline="0">
                <a:solidFill>
                  <a:srgbClr val="050606"/>
                </a:solidFill>
              </a:defRPr>
            </a:lvl1pPr>
            <a:lvl2pPr marL="321424" indent="0" algn="ctr">
              <a:buNone/>
              <a:defRPr>
                <a:solidFill>
                  <a:schemeClr val="tx1">
                    <a:tint val="75000"/>
                  </a:schemeClr>
                </a:solidFill>
              </a:defRPr>
            </a:lvl2pPr>
            <a:lvl3pPr marL="642849" indent="0" algn="ctr">
              <a:buNone/>
              <a:defRPr>
                <a:solidFill>
                  <a:schemeClr val="tx1">
                    <a:tint val="75000"/>
                  </a:schemeClr>
                </a:solidFill>
              </a:defRPr>
            </a:lvl3pPr>
            <a:lvl4pPr marL="964274" indent="0" algn="ctr">
              <a:buNone/>
              <a:defRPr>
                <a:solidFill>
                  <a:schemeClr val="tx1">
                    <a:tint val="75000"/>
                  </a:schemeClr>
                </a:solidFill>
              </a:defRPr>
            </a:lvl4pPr>
            <a:lvl5pPr marL="1285697" indent="0" algn="ctr">
              <a:buNone/>
              <a:defRPr>
                <a:solidFill>
                  <a:schemeClr val="tx1">
                    <a:tint val="75000"/>
                  </a:schemeClr>
                </a:solidFill>
              </a:defRPr>
            </a:lvl5pPr>
            <a:lvl6pPr marL="1607123" indent="0" algn="ctr">
              <a:buNone/>
              <a:defRPr>
                <a:solidFill>
                  <a:schemeClr val="tx1">
                    <a:tint val="75000"/>
                  </a:schemeClr>
                </a:solidFill>
              </a:defRPr>
            </a:lvl6pPr>
            <a:lvl7pPr marL="1928546" indent="0" algn="ctr">
              <a:buNone/>
              <a:defRPr>
                <a:solidFill>
                  <a:schemeClr val="tx1">
                    <a:tint val="75000"/>
                  </a:schemeClr>
                </a:solidFill>
              </a:defRPr>
            </a:lvl7pPr>
            <a:lvl8pPr marL="2249971" indent="0" algn="ctr">
              <a:buNone/>
              <a:defRPr>
                <a:solidFill>
                  <a:schemeClr val="tx1">
                    <a:tint val="75000"/>
                  </a:schemeClr>
                </a:solidFill>
              </a:defRPr>
            </a:lvl8pPr>
            <a:lvl9pPr marL="2571396" indent="0" algn="ctr">
              <a:buNone/>
              <a:defRPr>
                <a:solidFill>
                  <a:schemeClr val="tx1">
                    <a:tint val="75000"/>
                  </a:schemeClr>
                </a:solidFill>
              </a:defRPr>
            </a:lvl9pPr>
          </a:lstStyle>
          <a:p>
            <a:pPr eaLnBrk="1" hangingPunct="1">
              <a:lnSpc>
                <a:spcPct val="140000"/>
              </a:lnSpc>
              <a:spcAft>
                <a:spcPts val="2000"/>
              </a:spcAft>
              <a:defRPr/>
            </a:pPr>
            <a:endParaRPr lang="en-US"/>
          </a:p>
        </p:txBody>
      </p:sp>
      <p:sp>
        <p:nvSpPr>
          <p:cNvPr id="10" name="Title Placeholder 1"/>
          <p:cNvSpPr>
            <a:spLocks noGrp="1"/>
          </p:cNvSpPr>
          <p:nvPr>
            <p:ph type="title"/>
          </p:nvPr>
        </p:nvSpPr>
        <p:spPr>
          <a:xfrm>
            <a:off x="1150313" y="2345635"/>
            <a:ext cx="10715627" cy="743347"/>
          </a:xfrm>
          <a:prstGeom prst="rect">
            <a:avLst/>
          </a:prstGeom>
        </p:spPr>
        <p:txBody>
          <a:bodyPr vert="horz" lIns="91440" tIns="45720" rIns="91440" bIns="45720" rtlCol="0" anchor="ctr">
            <a:normAutofit/>
          </a:bodyPr>
          <a:lstStyle>
            <a:lvl1pPr>
              <a:defRPr>
                <a:solidFill>
                  <a:srgbClr val="005288"/>
                </a:solidFill>
              </a:defRPr>
            </a:lvl1pPr>
          </a:lstStyle>
          <a:p>
            <a:r>
              <a:rPr lang="en-US"/>
              <a:t>Click to edit master title style</a:t>
            </a:r>
          </a:p>
        </p:txBody>
      </p:sp>
      <p:sp>
        <p:nvSpPr>
          <p:cNvPr id="7" name="Footer Placeholder 10">
            <a:extLst>
              <a:ext uri="{FF2B5EF4-FFF2-40B4-BE49-F238E27FC236}">
                <a16:creationId xmlns:a16="http://schemas.microsoft.com/office/drawing/2014/main" id="{E1E1D0CB-6F0F-9847-9A71-AE64C40341EF}"/>
              </a:ext>
            </a:extLst>
          </p:cNvPr>
          <p:cNvSpPr>
            <a:spLocks noGrp="1"/>
          </p:cNvSpPr>
          <p:nvPr>
            <p:ph type="ftr" sz="quarter" idx="11"/>
          </p:nvPr>
        </p:nvSpPr>
        <p:spPr>
          <a:xfrm>
            <a:off x="6096000" y="6173791"/>
            <a:ext cx="4443413" cy="365125"/>
          </a:xfrm>
        </p:spPr>
        <p:txBody>
          <a:bodyPr/>
          <a:lstStyle>
            <a:lvl1pPr>
              <a:defRPr>
                <a:ln>
                  <a:noFill/>
                </a:ln>
                <a:solidFill>
                  <a:srgbClr val="5A5B5D"/>
                </a:solidFill>
              </a:defRPr>
            </a:lvl1pPr>
          </a:lstStyle>
          <a:p>
            <a:endParaRPr lang="en-US"/>
          </a:p>
        </p:txBody>
      </p:sp>
      <p:sp>
        <p:nvSpPr>
          <p:cNvPr id="8" name="Slide Number Placeholder 11">
            <a:extLst>
              <a:ext uri="{FF2B5EF4-FFF2-40B4-BE49-F238E27FC236}">
                <a16:creationId xmlns:a16="http://schemas.microsoft.com/office/drawing/2014/main" id="{2A921306-A16B-8445-A6DC-4327BF9E5058}"/>
              </a:ext>
            </a:extLst>
          </p:cNvPr>
          <p:cNvSpPr>
            <a:spLocks noGrp="1"/>
          </p:cNvSpPr>
          <p:nvPr>
            <p:ph type="sldNum" sz="quarter" idx="12"/>
          </p:nvPr>
        </p:nvSpPr>
        <p:spPr>
          <a:xfrm>
            <a:off x="10539413" y="6173791"/>
            <a:ext cx="914403" cy="365125"/>
          </a:xfrm>
        </p:spPr>
        <p:txBody>
          <a:bodyPr/>
          <a:lstStyle>
            <a:lvl1pPr>
              <a:defRPr>
                <a:solidFill>
                  <a:srgbClr val="5A5B5D"/>
                </a:solidFill>
              </a:defRPr>
            </a:lvl1pPr>
          </a:lstStyle>
          <a:p>
            <a:fld id="{8FCC257D-A786-9244-9E17-CE618C8B9275}" type="slidenum">
              <a:rPr lang="en-US" smtClean="0"/>
              <a:pPr/>
              <a:t>‹#›</a:t>
            </a:fld>
            <a:endParaRPr lang="en-US"/>
          </a:p>
        </p:txBody>
      </p:sp>
      <p:pic>
        <p:nvPicPr>
          <p:cNvPr id="9" name="Picture 8">
            <a:extLst>
              <a:ext uri="{FF2B5EF4-FFF2-40B4-BE49-F238E27FC236}">
                <a16:creationId xmlns:a16="http://schemas.microsoft.com/office/drawing/2014/main" id="{0FC6CD96-7A99-C447-B5AA-284EE64E039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0457" y="5871061"/>
            <a:ext cx="2027024" cy="810563"/>
          </a:xfrm>
          <a:prstGeom prst="rect">
            <a:avLst/>
          </a:prstGeom>
        </p:spPr>
      </p:pic>
    </p:spTree>
    <p:extLst>
      <p:ext uri="{BB962C8B-B14F-4D97-AF65-F5344CB8AC3E}">
        <p14:creationId xmlns:p14="http://schemas.microsoft.com/office/powerpoint/2010/main" val="2621414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low ink)">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8E90AA-96A8-C546-B6C2-70A0D623F69E}"/>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7719D287-29F9-DE44-9F1C-D54D423E2DB4}"/>
              </a:ext>
            </a:extLst>
          </p:cNvPr>
          <p:cNvSpPr/>
          <p:nvPr userDrawn="1"/>
        </p:nvSpPr>
        <p:spPr>
          <a:xfrm>
            <a:off x="-3437" y="-12192"/>
            <a:ext cx="12192000" cy="6858002"/>
          </a:xfrm>
          <a:prstGeom prst="rect">
            <a:avLst/>
          </a:prstGeom>
          <a:solidFill>
            <a:srgbClr val="005288">
              <a:alpha val="67059"/>
            </a:srgb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 name="Title 2"/>
          <p:cNvSpPr>
            <a:spLocks noGrp="1"/>
          </p:cNvSpPr>
          <p:nvPr>
            <p:ph type="title"/>
          </p:nvPr>
        </p:nvSpPr>
        <p:spPr>
          <a:xfrm>
            <a:off x="738190" y="390543"/>
            <a:ext cx="10708748" cy="1816925"/>
          </a:xfrm>
        </p:spPr>
        <p:txBody>
          <a:bodyPr lIns="0" tIns="0" rIns="0" bIns="0" anchor="b" anchorCtr="0">
            <a:noAutofit/>
          </a:bodyPr>
          <a:lstStyle>
            <a:lvl1pPr>
              <a:lnSpc>
                <a:spcPct val="90000"/>
              </a:lnSpc>
              <a:defRPr sz="5400" b="0" i="0">
                <a:solidFill>
                  <a:schemeClr val="bg1"/>
                </a:solidFill>
                <a:latin typeface="Franklin Gothic Medium" panose="020B0603020102020204" pitchFamily="34" charset="0"/>
                <a:cs typeface="Times New Roman" panose="02020603050405020304" pitchFamily="18" charset="0"/>
              </a:defRPr>
            </a:lvl1pPr>
          </a:lstStyle>
          <a:p>
            <a:r>
              <a:rPr lang="en-US"/>
              <a:t>Click to edit Master title style</a:t>
            </a:r>
          </a:p>
        </p:txBody>
      </p:sp>
      <p:sp>
        <p:nvSpPr>
          <p:cNvPr id="6" name="Text Placeholder 5"/>
          <p:cNvSpPr>
            <a:spLocks noGrp="1"/>
          </p:cNvSpPr>
          <p:nvPr>
            <p:ph type="body" sz="quarter" idx="10"/>
          </p:nvPr>
        </p:nvSpPr>
        <p:spPr>
          <a:xfrm>
            <a:off x="738189" y="2280634"/>
            <a:ext cx="10708748" cy="1148366"/>
          </a:xfrm>
        </p:spPr>
        <p:txBody>
          <a:bodyPr lIns="0" tIns="0" rIns="0" bIns="0">
            <a:normAutofit/>
          </a:bodyPr>
          <a:lstStyle>
            <a:lvl1pPr marL="0" indent="0">
              <a:buNone/>
              <a:defRPr sz="2400" b="0" i="0">
                <a:solidFill>
                  <a:schemeClr val="bg1"/>
                </a:solidFill>
                <a:latin typeface="Franklin Gothic Medium" panose="020B0603020102020204" pitchFamily="34" charset="0"/>
                <a:cs typeface="Times New Roman" panose="02020603050405020304" pitchFamily="18" charset="0"/>
              </a:defRPr>
            </a:lvl1pPr>
          </a:lstStyle>
          <a:p>
            <a:pPr lvl="0"/>
            <a:r>
              <a:rPr lang="en-US"/>
              <a:t>Click to edit Master text styles</a:t>
            </a:r>
          </a:p>
        </p:txBody>
      </p:sp>
      <p:pic>
        <p:nvPicPr>
          <p:cNvPr id="7" name="Picture 6">
            <a:extLst>
              <a:ext uri="{FF2B5EF4-FFF2-40B4-BE49-F238E27FC236}">
                <a16:creationId xmlns:a16="http://schemas.microsoft.com/office/drawing/2014/main" id="{4877AD55-8AE7-B04C-A183-19CD2864A01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38189" y="3829059"/>
            <a:ext cx="3698875" cy="1318085"/>
          </a:xfrm>
          <a:prstGeom prst="rect">
            <a:avLst/>
          </a:prstGeom>
        </p:spPr>
      </p:pic>
    </p:spTree>
    <p:extLst>
      <p:ext uri="{BB962C8B-B14F-4D97-AF65-F5344CB8AC3E}">
        <p14:creationId xmlns:p14="http://schemas.microsoft.com/office/powerpoint/2010/main" val="3910605944"/>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Pr>
        <a:solidFill>
          <a:srgbClr val="005288"/>
        </a:solidFill>
        <a:effectLst/>
      </p:bgPr>
    </p:bg>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C5259B2E-2FEF-A64F-8760-8691A70A60EE}"/>
              </a:ext>
            </a:extLst>
          </p:cNvPr>
          <p:cNvSpPr>
            <a:spLocks noGrp="1"/>
          </p:cNvSpPr>
          <p:nvPr>
            <p:ph type="title" hasCustomPrompt="1"/>
          </p:nvPr>
        </p:nvSpPr>
        <p:spPr>
          <a:xfrm>
            <a:off x="738189" y="2579484"/>
            <a:ext cx="10715627" cy="743347"/>
          </a:xfrm>
        </p:spPr>
        <p:txBody>
          <a:bodyPr>
            <a:normAutofit/>
          </a:bodyPr>
          <a:lstStyle>
            <a:lvl1pPr>
              <a:defRPr sz="4000" b="0">
                <a:solidFill>
                  <a:schemeClr val="bg1"/>
                </a:solidFill>
                <a:latin typeface="+mj-lt"/>
                <a:cs typeface="Arial"/>
              </a:defRPr>
            </a:lvl1pPr>
          </a:lstStyle>
          <a:p>
            <a:r>
              <a:rPr lang="en-US"/>
              <a:t>Divider slide</a:t>
            </a:r>
          </a:p>
        </p:txBody>
      </p:sp>
      <p:sp>
        <p:nvSpPr>
          <p:cNvPr id="9" name="Text Placeholder 5">
            <a:extLst>
              <a:ext uri="{FF2B5EF4-FFF2-40B4-BE49-F238E27FC236}">
                <a16:creationId xmlns:a16="http://schemas.microsoft.com/office/drawing/2014/main" id="{F0C131CE-4E30-DE4B-AB8A-A8FD12FA2819}"/>
              </a:ext>
            </a:extLst>
          </p:cNvPr>
          <p:cNvSpPr>
            <a:spLocks noGrp="1"/>
          </p:cNvSpPr>
          <p:nvPr>
            <p:ph type="body" sz="quarter" idx="10"/>
          </p:nvPr>
        </p:nvSpPr>
        <p:spPr>
          <a:xfrm>
            <a:off x="745067" y="3310128"/>
            <a:ext cx="10708748" cy="1148366"/>
          </a:xfrm>
        </p:spPr>
        <p:txBody>
          <a:bodyPr>
            <a:normAutofit/>
          </a:bodyPr>
          <a:lstStyle>
            <a:lvl1pPr marL="0" indent="0">
              <a:buNone/>
              <a:defRPr sz="1600">
                <a:solidFill>
                  <a:schemeClr val="bg1"/>
                </a:solidFill>
                <a:latin typeface="+mj-lt"/>
                <a:cs typeface="Arial"/>
              </a:defRPr>
            </a:lvl1pPr>
          </a:lstStyle>
          <a:p>
            <a:pPr lvl="0"/>
            <a:r>
              <a:rPr lang="en-US"/>
              <a:t>Click to edit Master text styles</a:t>
            </a:r>
          </a:p>
        </p:txBody>
      </p:sp>
    </p:spTree>
    <p:extLst>
      <p:ext uri="{BB962C8B-B14F-4D97-AF65-F5344CB8AC3E}">
        <p14:creationId xmlns:p14="http://schemas.microsoft.com/office/powerpoint/2010/main" val="39294577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ustom Layout">
    <p:bg>
      <p:bgPr>
        <a:solidFill>
          <a:schemeClr val="tx2"/>
        </a:solidFill>
        <a:effectLst/>
      </p:bgPr>
    </p:bg>
    <p:spTree>
      <p:nvGrpSpPr>
        <p:cNvPr id="1" name=""/>
        <p:cNvGrpSpPr/>
        <p:nvPr/>
      </p:nvGrpSpPr>
      <p:grpSpPr>
        <a:xfrm>
          <a:off x="0" y="0"/>
          <a:ext cx="0" cy="0"/>
          <a:chOff x="0" y="0"/>
          <a:chExt cx="0" cy="0"/>
        </a:xfrm>
      </p:grpSpPr>
      <p:pic>
        <p:nvPicPr>
          <p:cNvPr id="3" name="Picture 2" descr="A large body of water surrounded by trees&#10;&#10;Description automatically generated">
            <a:extLst>
              <a:ext uri="{FF2B5EF4-FFF2-40B4-BE49-F238E27FC236}">
                <a16:creationId xmlns:a16="http://schemas.microsoft.com/office/drawing/2014/main" id="{37FE2C71-A407-1443-8E3F-D26B8710740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12192001" cy="6857998"/>
          </a:xfrm>
          <a:prstGeom prst="rect">
            <a:avLst/>
          </a:prstGeom>
        </p:spPr>
      </p:pic>
      <p:sp>
        <p:nvSpPr>
          <p:cNvPr id="6" name="Rectangle 5">
            <a:extLst>
              <a:ext uri="{FF2B5EF4-FFF2-40B4-BE49-F238E27FC236}">
                <a16:creationId xmlns:a16="http://schemas.microsoft.com/office/drawing/2014/main" id="{B43380E8-22F6-1840-9848-D52F39AFD78E}"/>
              </a:ext>
            </a:extLst>
          </p:cNvPr>
          <p:cNvSpPr/>
          <p:nvPr userDrawn="1"/>
        </p:nvSpPr>
        <p:spPr>
          <a:xfrm>
            <a:off x="0" y="1"/>
            <a:ext cx="12192000" cy="6858000"/>
          </a:xfrm>
          <a:prstGeom prst="rect">
            <a:avLst/>
          </a:prstGeom>
          <a:solidFill>
            <a:srgbClr val="005288">
              <a:alpha val="78000"/>
            </a:srgb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3" name="Title 2">
            <a:extLst>
              <a:ext uri="{FF2B5EF4-FFF2-40B4-BE49-F238E27FC236}">
                <a16:creationId xmlns:a16="http://schemas.microsoft.com/office/drawing/2014/main" id="{F6AFE8EF-C433-A04D-8FA7-421BB355AC3E}"/>
              </a:ext>
            </a:extLst>
          </p:cNvPr>
          <p:cNvSpPr>
            <a:spLocks noGrp="1"/>
          </p:cNvSpPr>
          <p:nvPr>
            <p:ph type="title" hasCustomPrompt="1"/>
          </p:nvPr>
        </p:nvSpPr>
        <p:spPr>
          <a:xfrm>
            <a:off x="738189" y="2579484"/>
            <a:ext cx="10715627" cy="743347"/>
          </a:xfrm>
        </p:spPr>
        <p:txBody>
          <a:bodyPr>
            <a:normAutofit/>
          </a:bodyPr>
          <a:lstStyle>
            <a:lvl1pPr>
              <a:defRPr sz="4000" b="0">
                <a:solidFill>
                  <a:schemeClr val="bg1"/>
                </a:solidFill>
                <a:latin typeface="+mj-lt"/>
                <a:cs typeface="Arial"/>
              </a:defRPr>
            </a:lvl1pPr>
          </a:lstStyle>
          <a:p>
            <a:r>
              <a:rPr lang="en-US"/>
              <a:t>Divider slide + image</a:t>
            </a:r>
          </a:p>
        </p:txBody>
      </p:sp>
      <p:sp>
        <p:nvSpPr>
          <p:cNvPr id="14" name="Text Placeholder 5">
            <a:extLst>
              <a:ext uri="{FF2B5EF4-FFF2-40B4-BE49-F238E27FC236}">
                <a16:creationId xmlns:a16="http://schemas.microsoft.com/office/drawing/2014/main" id="{B1F6F3CA-DCA5-7D4E-AA81-4152972D5513}"/>
              </a:ext>
            </a:extLst>
          </p:cNvPr>
          <p:cNvSpPr>
            <a:spLocks noGrp="1"/>
          </p:cNvSpPr>
          <p:nvPr>
            <p:ph type="body" sz="quarter" idx="10"/>
          </p:nvPr>
        </p:nvSpPr>
        <p:spPr>
          <a:xfrm>
            <a:off x="745067" y="3310128"/>
            <a:ext cx="10708748" cy="1148366"/>
          </a:xfrm>
        </p:spPr>
        <p:txBody>
          <a:bodyPr>
            <a:normAutofit/>
          </a:bodyPr>
          <a:lstStyle>
            <a:lvl1pPr marL="0" indent="0">
              <a:buNone/>
              <a:defRPr sz="1600">
                <a:solidFill>
                  <a:schemeClr val="bg1"/>
                </a:solidFill>
                <a:latin typeface="+mj-lt"/>
                <a:cs typeface="Arial"/>
              </a:defRPr>
            </a:lvl1pPr>
          </a:lstStyle>
          <a:p>
            <a:pPr lvl="0"/>
            <a:r>
              <a:rPr lang="en-US"/>
              <a:t>Click to edit Master text styles</a:t>
            </a:r>
          </a:p>
        </p:txBody>
      </p:sp>
    </p:spTree>
    <p:extLst>
      <p:ext uri="{BB962C8B-B14F-4D97-AF65-F5344CB8AC3E}">
        <p14:creationId xmlns:p14="http://schemas.microsoft.com/office/powerpoint/2010/main" val="111307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ext Placeholder 2"/>
          <p:cNvSpPr>
            <a:spLocks noGrp="1"/>
          </p:cNvSpPr>
          <p:nvPr>
            <p:ph idx="1"/>
          </p:nvPr>
        </p:nvSpPr>
        <p:spPr>
          <a:xfrm>
            <a:off x="738189" y="1524000"/>
            <a:ext cx="10715627" cy="41064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p:txBody>
      </p:sp>
      <p:sp>
        <p:nvSpPr>
          <p:cNvPr id="13" name="Title 12">
            <a:extLst>
              <a:ext uri="{FF2B5EF4-FFF2-40B4-BE49-F238E27FC236}">
                <a16:creationId xmlns:a16="http://schemas.microsoft.com/office/drawing/2014/main" id="{C5415B20-894C-9F4F-8C45-42C9CA8DDC43}"/>
              </a:ext>
            </a:extLst>
          </p:cNvPr>
          <p:cNvSpPr>
            <a:spLocks noGrp="1"/>
          </p:cNvSpPr>
          <p:nvPr>
            <p:ph type="title"/>
          </p:nvPr>
        </p:nvSpPr>
        <p:spPr/>
        <p:txBody>
          <a:bodyPr/>
          <a:lstStyle>
            <a:lvl1pPr>
              <a:defRPr>
                <a:solidFill>
                  <a:srgbClr val="005288"/>
                </a:solidFill>
              </a:defRPr>
            </a:lvl1pPr>
          </a:lstStyle>
          <a:p>
            <a:r>
              <a:rPr lang="en-US"/>
              <a:t>Click to edit Master title style</a:t>
            </a:r>
          </a:p>
        </p:txBody>
      </p:sp>
      <p:sp>
        <p:nvSpPr>
          <p:cNvPr id="14" name="Slide Number Placeholder 7">
            <a:extLst>
              <a:ext uri="{FF2B5EF4-FFF2-40B4-BE49-F238E27FC236}">
                <a16:creationId xmlns:a16="http://schemas.microsoft.com/office/drawing/2014/main" id="{A4106D1A-06B2-FC45-A02C-546D1A72DA3A}"/>
              </a:ext>
            </a:extLst>
          </p:cNvPr>
          <p:cNvSpPr>
            <a:spLocks noGrp="1"/>
          </p:cNvSpPr>
          <p:nvPr>
            <p:ph type="sldNum" sz="quarter" idx="12"/>
          </p:nvPr>
        </p:nvSpPr>
        <p:spPr>
          <a:xfrm>
            <a:off x="10539413" y="6173791"/>
            <a:ext cx="914403" cy="365125"/>
          </a:xfrm>
        </p:spPr>
        <p:txBody>
          <a:bodyPr/>
          <a:lstStyle>
            <a:lvl1pPr>
              <a:defRPr>
                <a:solidFill>
                  <a:srgbClr val="5A5B5D"/>
                </a:solidFill>
              </a:defRPr>
            </a:lvl1pPr>
          </a:lstStyle>
          <a:p>
            <a:fld id="{8FCC257D-A786-9244-9E17-CE618C8B9275}" type="slidenum">
              <a:rPr lang="en-US" smtClean="0"/>
              <a:pPr/>
              <a:t>‹#›</a:t>
            </a:fld>
            <a:endParaRPr lang="en-US"/>
          </a:p>
        </p:txBody>
      </p:sp>
      <p:sp>
        <p:nvSpPr>
          <p:cNvPr id="15" name="Footer Placeholder 10">
            <a:extLst>
              <a:ext uri="{FF2B5EF4-FFF2-40B4-BE49-F238E27FC236}">
                <a16:creationId xmlns:a16="http://schemas.microsoft.com/office/drawing/2014/main" id="{DD99A83E-845A-484A-843A-24FDEA183558}"/>
              </a:ext>
            </a:extLst>
          </p:cNvPr>
          <p:cNvSpPr txBox="1">
            <a:spLocks/>
          </p:cNvSpPr>
          <p:nvPr userDrawn="1"/>
        </p:nvSpPr>
        <p:spPr>
          <a:xfrm>
            <a:off x="6096000" y="6173791"/>
            <a:ext cx="4443413"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ln>
                  <a:noFill/>
                </a:ln>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solidFill>
                  <a:srgbClr val="5A5B5D"/>
                </a:solidFill>
              </a:rPr>
              <a:t>Federal Emergency Management Agency</a:t>
            </a:r>
          </a:p>
        </p:txBody>
      </p:sp>
      <p:pic>
        <p:nvPicPr>
          <p:cNvPr id="3" name="Picture 2">
            <a:extLst>
              <a:ext uri="{FF2B5EF4-FFF2-40B4-BE49-F238E27FC236}">
                <a16:creationId xmlns:a16="http://schemas.microsoft.com/office/drawing/2014/main" id="{818619E4-EB49-D04C-9F79-4BB3758FD4C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40556" y="5861119"/>
            <a:ext cx="2155825" cy="768223"/>
          </a:xfrm>
          <a:prstGeom prst="rect">
            <a:avLst/>
          </a:prstGeom>
        </p:spPr>
      </p:pic>
    </p:spTree>
    <p:extLst>
      <p:ext uri="{BB962C8B-B14F-4D97-AF65-F5344CB8AC3E}">
        <p14:creationId xmlns:p14="http://schemas.microsoft.com/office/powerpoint/2010/main" val="3094716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21" name="Title 1"/>
          <p:cNvSpPr>
            <a:spLocks noGrp="1"/>
          </p:cNvSpPr>
          <p:nvPr>
            <p:ph type="ctrTitle" hasCustomPrompt="1"/>
          </p:nvPr>
        </p:nvSpPr>
        <p:spPr>
          <a:xfrm>
            <a:off x="1204149" y="2300174"/>
            <a:ext cx="9746075" cy="880064"/>
          </a:xfrm>
          <a:prstGeom prst="rect">
            <a:avLst/>
          </a:prstGeom>
        </p:spPr>
        <p:txBody>
          <a:bodyPr lIns="64251" tIns="32125" rIns="64251" bIns="32125"/>
          <a:lstStyle>
            <a:lvl1pPr algn="l">
              <a:lnSpc>
                <a:spcPts val="5000"/>
              </a:lnSpc>
              <a:spcBef>
                <a:spcPts val="7500"/>
              </a:spcBef>
              <a:spcAft>
                <a:spcPts val="0"/>
              </a:spcAft>
              <a:defRPr sz="4600" baseline="0">
                <a:solidFill>
                  <a:srgbClr val="005288"/>
                </a:solidFill>
              </a:defRPr>
            </a:lvl1pPr>
          </a:lstStyle>
          <a:p>
            <a:r>
              <a:rPr lang="en-US"/>
              <a:t>Click to add text</a:t>
            </a:r>
          </a:p>
        </p:txBody>
      </p:sp>
      <p:sp>
        <p:nvSpPr>
          <p:cNvPr id="22" name="Subtitle 2"/>
          <p:cNvSpPr>
            <a:spLocks noGrp="1"/>
          </p:cNvSpPr>
          <p:nvPr>
            <p:ph type="subTitle" idx="1" hasCustomPrompt="1"/>
          </p:nvPr>
        </p:nvSpPr>
        <p:spPr>
          <a:xfrm>
            <a:off x="1204152" y="3202727"/>
            <a:ext cx="9746073" cy="717193"/>
          </a:xfrm>
          <a:prstGeom prst="rect">
            <a:avLst/>
          </a:prstGeom>
        </p:spPr>
        <p:txBody>
          <a:bodyPr wrap="square" lIns="64251" tIns="32125" rIns="64251" bIns="32125">
            <a:spAutoFit/>
          </a:bodyPr>
          <a:lstStyle>
            <a:lvl1pPr marL="0" indent="0" algn="l">
              <a:lnSpc>
                <a:spcPts val="5000"/>
              </a:lnSpc>
              <a:spcBef>
                <a:spcPts val="2109"/>
              </a:spcBef>
              <a:buClr>
                <a:schemeClr val="tx2"/>
              </a:buClr>
              <a:buSzPct val="100000"/>
              <a:buFontTx/>
              <a:buNone/>
              <a:defRPr sz="4600" cap="none" baseline="0">
                <a:solidFill>
                  <a:srgbClr val="5A5B5D"/>
                </a:solidFill>
              </a:defRPr>
            </a:lvl1pPr>
            <a:lvl2pPr marL="321258" indent="0" algn="ctr">
              <a:buNone/>
              <a:defRPr>
                <a:solidFill>
                  <a:schemeClr val="tx1">
                    <a:tint val="75000"/>
                  </a:schemeClr>
                </a:solidFill>
              </a:defRPr>
            </a:lvl2pPr>
            <a:lvl3pPr marL="642519" indent="0" algn="ctr">
              <a:buNone/>
              <a:defRPr>
                <a:solidFill>
                  <a:schemeClr val="tx1">
                    <a:tint val="75000"/>
                  </a:schemeClr>
                </a:solidFill>
              </a:defRPr>
            </a:lvl3pPr>
            <a:lvl4pPr marL="963776" indent="0" algn="ctr">
              <a:buNone/>
              <a:defRPr>
                <a:solidFill>
                  <a:schemeClr val="tx1">
                    <a:tint val="75000"/>
                  </a:schemeClr>
                </a:solidFill>
              </a:defRPr>
            </a:lvl4pPr>
            <a:lvl5pPr marL="1285039" indent="0" algn="ctr">
              <a:buNone/>
              <a:defRPr>
                <a:solidFill>
                  <a:schemeClr val="tx1">
                    <a:tint val="75000"/>
                  </a:schemeClr>
                </a:solidFill>
              </a:defRPr>
            </a:lvl5pPr>
            <a:lvl6pPr marL="1606299" indent="0" algn="ctr">
              <a:buNone/>
              <a:defRPr>
                <a:solidFill>
                  <a:schemeClr val="tx1">
                    <a:tint val="75000"/>
                  </a:schemeClr>
                </a:solidFill>
              </a:defRPr>
            </a:lvl6pPr>
            <a:lvl7pPr marL="1927559" indent="0" algn="ctr">
              <a:buNone/>
              <a:defRPr>
                <a:solidFill>
                  <a:schemeClr val="tx1">
                    <a:tint val="75000"/>
                  </a:schemeClr>
                </a:solidFill>
              </a:defRPr>
            </a:lvl7pPr>
            <a:lvl8pPr marL="2248821" indent="0" algn="ctr">
              <a:buNone/>
              <a:defRPr>
                <a:solidFill>
                  <a:schemeClr val="tx1">
                    <a:tint val="75000"/>
                  </a:schemeClr>
                </a:solidFill>
              </a:defRPr>
            </a:lvl8pPr>
            <a:lvl9pPr marL="2570081" indent="0" algn="ctr">
              <a:buNone/>
              <a:defRPr>
                <a:solidFill>
                  <a:schemeClr val="tx1">
                    <a:tint val="75000"/>
                  </a:schemeClr>
                </a:solidFill>
              </a:defRPr>
            </a:lvl9pPr>
          </a:lstStyle>
          <a:p>
            <a:r>
              <a:rPr lang="en-US"/>
              <a:t>Click to add text</a:t>
            </a:r>
          </a:p>
        </p:txBody>
      </p:sp>
      <p:sp>
        <p:nvSpPr>
          <p:cNvPr id="4" name="Footer Placeholder 3">
            <a:extLst>
              <a:ext uri="{FF2B5EF4-FFF2-40B4-BE49-F238E27FC236}">
                <a16:creationId xmlns:a16="http://schemas.microsoft.com/office/drawing/2014/main" id="{8CDF2BF6-D194-1343-93BA-82E52542D36B}"/>
              </a:ext>
            </a:extLst>
          </p:cNvPr>
          <p:cNvSpPr>
            <a:spLocks noGrp="1"/>
          </p:cNvSpPr>
          <p:nvPr>
            <p:ph type="ftr" sz="quarter" idx="11"/>
          </p:nvPr>
        </p:nvSpPr>
        <p:spPr/>
        <p:txBody>
          <a:bodyPr/>
          <a:lstStyle/>
          <a:p>
            <a:endParaRPr lang="en-US"/>
          </a:p>
        </p:txBody>
      </p:sp>
      <p:sp>
        <p:nvSpPr>
          <p:cNvPr id="8" name="Slide Number Placeholder 7">
            <a:extLst>
              <a:ext uri="{FF2B5EF4-FFF2-40B4-BE49-F238E27FC236}">
                <a16:creationId xmlns:a16="http://schemas.microsoft.com/office/drawing/2014/main" id="{2506CF50-EC7F-7045-8A7E-444D3AE99702}"/>
              </a:ext>
            </a:extLst>
          </p:cNvPr>
          <p:cNvSpPr>
            <a:spLocks noGrp="1"/>
          </p:cNvSpPr>
          <p:nvPr>
            <p:ph type="sldNum" sz="quarter" idx="12"/>
          </p:nvPr>
        </p:nvSpPr>
        <p:spPr/>
        <p:txBody>
          <a:bodyPr/>
          <a:lstStyle>
            <a:lvl1pPr>
              <a:defRPr>
                <a:solidFill>
                  <a:srgbClr val="5A5B5D"/>
                </a:solidFill>
              </a:defRPr>
            </a:lvl1pPr>
          </a:lstStyle>
          <a:p>
            <a:fld id="{8FCC257D-A786-9244-9E17-CE618C8B9275}" type="slidenum">
              <a:rPr lang="en-US" smtClean="0"/>
              <a:pPr/>
              <a:t>‹#›</a:t>
            </a:fld>
            <a:endParaRPr lang="en-US"/>
          </a:p>
        </p:txBody>
      </p:sp>
      <p:sp>
        <p:nvSpPr>
          <p:cNvPr id="7" name="Footer Placeholder 10">
            <a:extLst>
              <a:ext uri="{FF2B5EF4-FFF2-40B4-BE49-F238E27FC236}">
                <a16:creationId xmlns:a16="http://schemas.microsoft.com/office/drawing/2014/main" id="{CC62EF53-F675-B345-BC80-8CCA23A8FCD2}"/>
              </a:ext>
            </a:extLst>
          </p:cNvPr>
          <p:cNvSpPr txBox="1">
            <a:spLocks/>
          </p:cNvSpPr>
          <p:nvPr userDrawn="1"/>
        </p:nvSpPr>
        <p:spPr>
          <a:xfrm>
            <a:off x="6096000" y="6173791"/>
            <a:ext cx="4443413"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ln>
                  <a:noFill/>
                </a:ln>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solidFill>
                  <a:srgbClr val="5A5B5D"/>
                </a:solidFill>
              </a:rPr>
              <a:t>Federal Emergency Management Agency</a:t>
            </a:r>
          </a:p>
        </p:txBody>
      </p:sp>
      <p:sp>
        <p:nvSpPr>
          <p:cNvPr id="9" name="Slide Number Placeholder 11">
            <a:extLst>
              <a:ext uri="{FF2B5EF4-FFF2-40B4-BE49-F238E27FC236}">
                <a16:creationId xmlns:a16="http://schemas.microsoft.com/office/drawing/2014/main" id="{F55905DA-9C4D-EE4A-8870-6FB2EB81F1D1}"/>
              </a:ext>
            </a:extLst>
          </p:cNvPr>
          <p:cNvSpPr txBox="1">
            <a:spLocks/>
          </p:cNvSpPr>
          <p:nvPr userDrawn="1"/>
        </p:nvSpPr>
        <p:spPr>
          <a:xfrm>
            <a:off x="10539413" y="6173791"/>
            <a:ext cx="914403"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FCC257D-A786-9244-9E17-CE618C8B9275}" type="slidenum">
              <a:rPr lang="en-US" smtClean="0">
                <a:solidFill>
                  <a:srgbClr val="5A5B5D"/>
                </a:solidFill>
              </a:rPr>
              <a:pPr/>
              <a:t>‹#›</a:t>
            </a:fld>
            <a:endParaRPr lang="en-US">
              <a:solidFill>
                <a:srgbClr val="5A5B5D"/>
              </a:solidFill>
            </a:endParaRPr>
          </a:p>
        </p:txBody>
      </p:sp>
      <p:pic>
        <p:nvPicPr>
          <p:cNvPr id="10" name="Picture 9">
            <a:extLst>
              <a:ext uri="{FF2B5EF4-FFF2-40B4-BE49-F238E27FC236}">
                <a16:creationId xmlns:a16="http://schemas.microsoft.com/office/drawing/2014/main" id="{EB4236FD-D275-D549-B0E5-35B58EAE678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40556" y="5861119"/>
            <a:ext cx="2155825" cy="768223"/>
          </a:xfrm>
          <a:prstGeom prst="rect">
            <a:avLst/>
          </a:prstGeom>
        </p:spPr>
      </p:pic>
    </p:spTree>
    <p:extLst>
      <p:ext uri="{BB962C8B-B14F-4D97-AF65-F5344CB8AC3E}">
        <p14:creationId xmlns:p14="http://schemas.microsoft.com/office/powerpoint/2010/main" val="2807855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4_Two Conten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4E3FC85-6BF3-D94D-B8FE-FD0C2A5B203B}"/>
              </a:ext>
            </a:extLst>
          </p:cNvPr>
          <p:cNvSpPr/>
          <p:nvPr userDrawn="1"/>
        </p:nvSpPr>
        <p:spPr>
          <a:xfrm>
            <a:off x="6096000" y="0"/>
            <a:ext cx="6096000" cy="6858000"/>
          </a:xfrm>
          <a:prstGeom prst="rect">
            <a:avLst/>
          </a:prstGeom>
          <a:solidFill>
            <a:srgbClr val="005188"/>
          </a:solidFill>
          <a:ln>
            <a:noFill/>
          </a:ln>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7" name="Footer Placeholder 10">
            <a:extLst>
              <a:ext uri="{FF2B5EF4-FFF2-40B4-BE49-F238E27FC236}">
                <a16:creationId xmlns:a16="http://schemas.microsoft.com/office/drawing/2014/main" id="{C2F1596D-781D-EF48-81CB-1D95696A1F8E}"/>
              </a:ext>
            </a:extLst>
          </p:cNvPr>
          <p:cNvSpPr>
            <a:spLocks noGrp="1"/>
          </p:cNvSpPr>
          <p:nvPr>
            <p:ph type="ftr" sz="quarter" idx="11"/>
          </p:nvPr>
        </p:nvSpPr>
        <p:spPr>
          <a:xfrm>
            <a:off x="6587490" y="6299521"/>
            <a:ext cx="4443413" cy="365125"/>
          </a:xfrm>
        </p:spPr>
        <p:txBody>
          <a:bodyPr/>
          <a:lstStyle>
            <a:lvl1pPr>
              <a:defRPr>
                <a:ln>
                  <a:noFill/>
                </a:ln>
                <a:solidFill>
                  <a:schemeClr val="bg1"/>
                </a:solidFill>
              </a:defRPr>
            </a:lvl1pPr>
          </a:lstStyle>
          <a:p>
            <a:endParaRPr lang="en-US"/>
          </a:p>
        </p:txBody>
      </p:sp>
      <p:sp>
        <p:nvSpPr>
          <p:cNvPr id="8" name="Slide Number Placeholder 11">
            <a:extLst>
              <a:ext uri="{FF2B5EF4-FFF2-40B4-BE49-F238E27FC236}">
                <a16:creationId xmlns:a16="http://schemas.microsoft.com/office/drawing/2014/main" id="{6C9652F4-E8D4-6446-9C97-A4DC78041D82}"/>
              </a:ext>
            </a:extLst>
          </p:cNvPr>
          <p:cNvSpPr>
            <a:spLocks noGrp="1"/>
          </p:cNvSpPr>
          <p:nvPr>
            <p:ph type="sldNum" sz="quarter" idx="12"/>
          </p:nvPr>
        </p:nvSpPr>
        <p:spPr>
          <a:xfrm>
            <a:off x="11030903" y="6299521"/>
            <a:ext cx="914403" cy="365125"/>
          </a:xfrm>
        </p:spPr>
        <p:txBody>
          <a:bodyPr/>
          <a:lstStyle>
            <a:lvl1pPr>
              <a:defRPr>
                <a:solidFill>
                  <a:schemeClr val="bg1"/>
                </a:solidFill>
              </a:defRPr>
            </a:lvl1pPr>
          </a:lstStyle>
          <a:p>
            <a:fld id="{8FCC257D-A786-9244-9E17-CE618C8B9275}" type="slidenum">
              <a:rPr lang="en-US" smtClean="0"/>
              <a:pPr/>
              <a:t>‹#›</a:t>
            </a:fld>
            <a:endParaRPr lang="en-US"/>
          </a:p>
        </p:txBody>
      </p:sp>
      <p:sp>
        <p:nvSpPr>
          <p:cNvPr id="9" name="Content Placeholder 3">
            <a:extLst>
              <a:ext uri="{FF2B5EF4-FFF2-40B4-BE49-F238E27FC236}">
                <a16:creationId xmlns:a16="http://schemas.microsoft.com/office/drawing/2014/main" id="{018C88F9-061D-C641-A335-28618704B8E0}"/>
              </a:ext>
            </a:extLst>
          </p:cNvPr>
          <p:cNvSpPr>
            <a:spLocks noGrp="1"/>
          </p:cNvSpPr>
          <p:nvPr>
            <p:ph sz="half" idx="2" hasCustomPrompt="1"/>
          </p:nvPr>
        </p:nvSpPr>
        <p:spPr>
          <a:xfrm>
            <a:off x="725837" y="2143639"/>
            <a:ext cx="5129793" cy="3473276"/>
          </a:xfrm>
          <a:prstGeom prst="rect">
            <a:avLst/>
          </a:prstGeom>
        </p:spPr>
        <p:txBody>
          <a:bodyPr/>
          <a:lstStyle>
            <a:lvl1pPr>
              <a:lnSpc>
                <a:spcPts val="2400"/>
              </a:lnSpc>
              <a:spcBef>
                <a:spcPts val="1000"/>
              </a:spcBef>
              <a:defRPr sz="2000" baseline="0"/>
            </a:lvl1pPr>
            <a:lvl2pPr>
              <a:spcBef>
                <a:spcPts val="1000"/>
              </a:spcBef>
              <a:defRPr sz="1800" baseline="0"/>
            </a:lvl2pPr>
            <a:lvl3pPr>
              <a:spcBef>
                <a:spcPts val="1000"/>
              </a:spcBef>
              <a:defRPr sz="1800"/>
            </a:lvl3pPr>
            <a:lvl4pPr>
              <a:defRPr sz="1600"/>
            </a:lvl4pPr>
            <a:lvl5pPr>
              <a:defRPr sz="1600"/>
            </a:lvl5pPr>
            <a:lvl6pPr>
              <a:defRPr sz="1600"/>
            </a:lvl6pPr>
            <a:lvl7pPr>
              <a:defRPr sz="1600"/>
            </a:lvl7pPr>
            <a:lvl8pPr>
              <a:defRPr sz="1600"/>
            </a:lvl8pPr>
            <a:lvl9pPr>
              <a:defRPr sz="1600"/>
            </a:lvl9pPr>
          </a:lstStyle>
          <a:p>
            <a:pPr lvl="0"/>
            <a:r>
              <a:rPr lang="en-US"/>
              <a:t>Click to add text</a:t>
            </a:r>
          </a:p>
          <a:p>
            <a:pPr lvl="1"/>
            <a:r>
              <a:rPr lang="en-US"/>
              <a:t>Second level</a:t>
            </a:r>
          </a:p>
          <a:p>
            <a:pPr lvl="2"/>
            <a:r>
              <a:rPr lang="en-US"/>
              <a:t>Third level</a:t>
            </a:r>
          </a:p>
        </p:txBody>
      </p:sp>
      <p:sp>
        <p:nvSpPr>
          <p:cNvPr id="10" name="Title Placeholder 1">
            <a:extLst>
              <a:ext uri="{FF2B5EF4-FFF2-40B4-BE49-F238E27FC236}">
                <a16:creationId xmlns:a16="http://schemas.microsoft.com/office/drawing/2014/main" id="{5D75EF01-B7F2-F84B-B493-D6438400FF4B}"/>
              </a:ext>
            </a:extLst>
          </p:cNvPr>
          <p:cNvSpPr>
            <a:spLocks noGrp="1"/>
          </p:cNvSpPr>
          <p:nvPr>
            <p:ph type="title"/>
          </p:nvPr>
        </p:nvSpPr>
        <p:spPr>
          <a:xfrm>
            <a:off x="738189" y="1206938"/>
            <a:ext cx="5117441" cy="743347"/>
          </a:xfrm>
          <a:prstGeom prst="rect">
            <a:avLst/>
          </a:prstGeom>
        </p:spPr>
        <p:txBody>
          <a:bodyPr vert="horz" lIns="91440" tIns="45720" rIns="91440" bIns="45720" rtlCol="0" anchor="ctr">
            <a:normAutofit/>
          </a:bodyPr>
          <a:lstStyle>
            <a:lvl1pPr>
              <a:defRPr>
                <a:solidFill>
                  <a:srgbClr val="005288"/>
                </a:solidFill>
              </a:defRPr>
            </a:lvl1pPr>
          </a:lstStyle>
          <a:p>
            <a:r>
              <a:rPr lang="en-US"/>
              <a:t>Click to edit master title style</a:t>
            </a:r>
          </a:p>
        </p:txBody>
      </p:sp>
      <p:sp>
        <p:nvSpPr>
          <p:cNvPr id="11" name="Content Placeholder 3">
            <a:extLst>
              <a:ext uri="{FF2B5EF4-FFF2-40B4-BE49-F238E27FC236}">
                <a16:creationId xmlns:a16="http://schemas.microsoft.com/office/drawing/2014/main" id="{69BDD282-AEF1-FF4D-A786-616931069BA0}"/>
              </a:ext>
            </a:extLst>
          </p:cNvPr>
          <p:cNvSpPr>
            <a:spLocks noGrp="1"/>
          </p:cNvSpPr>
          <p:nvPr>
            <p:ph sz="half" idx="13"/>
          </p:nvPr>
        </p:nvSpPr>
        <p:spPr>
          <a:xfrm>
            <a:off x="6722076" y="1379318"/>
            <a:ext cx="4860325" cy="3764177"/>
          </a:xfrm>
          <a:prstGeom prst="rect">
            <a:avLst/>
          </a:prstGeom>
        </p:spPr>
        <p:txBody>
          <a:bodyPr/>
          <a:lstStyle>
            <a:lvl1pPr marL="0" indent="0">
              <a:buNone/>
              <a:defRPr sz="2000">
                <a:solidFill>
                  <a:schemeClr val="bg1"/>
                </a:solidFill>
              </a:defRPr>
            </a:lvl1pPr>
            <a:lvl2pPr>
              <a:spcBef>
                <a:spcPts val="1000"/>
              </a:spcBef>
              <a:defRPr sz="1800"/>
            </a:lvl2pPr>
            <a:lvl3pPr>
              <a:spcBef>
                <a:spcPts val="1000"/>
              </a:spcBef>
              <a:defRPr sz="1600"/>
            </a:lvl3pPr>
            <a:lvl4pPr>
              <a:defRPr sz="1800"/>
            </a:lvl4pPr>
            <a:lvl5pPr>
              <a:defRPr sz="1800"/>
            </a:lvl5pPr>
            <a:lvl6pPr>
              <a:defRPr sz="1800"/>
            </a:lvl6pPr>
            <a:lvl7pPr>
              <a:defRPr sz="1800"/>
            </a:lvl7pPr>
            <a:lvl8pPr>
              <a:defRPr sz="1800"/>
            </a:lvl8pPr>
            <a:lvl9pPr>
              <a:defRPr sz="1800"/>
            </a:lvl9pPr>
          </a:lstStyle>
          <a:p>
            <a:pPr lvl="0"/>
            <a:endParaRPr lang="en-US"/>
          </a:p>
        </p:txBody>
      </p:sp>
      <p:pic>
        <p:nvPicPr>
          <p:cNvPr id="13" name="Picture 12">
            <a:extLst>
              <a:ext uri="{FF2B5EF4-FFF2-40B4-BE49-F238E27FC236}">
                <a16:creationId xmlns:a16="http://schemas.microsoft.com/office/drawing/2014/main" id="{A862CD6B-A2FE-2346-8B4F-FE3C992B939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0457" y="5885349"/>
            <a:ext cx="2027024" cy="810563"/>
          </a:xfrm>
          <a:prstGeom prst="rect">
            <a:avLst/>
          </a:prstGeom>
        </p:spPr>
      </p:pic>
    </p:spTree>
    <p:extLst>
      <p:ext uri="{BB962C8B-B14F-4D97-AF65-F5344CB8AC3E}">
        <p14:creationId xmlns:p14="http://schemas.microsoft.com/office/powerpoint/2010/main" val="1050659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726018" y="1549400"/>
            <a:ext cx="5268383" cy="3994150"/>
          </a:xfrm>
          <a:prstGeom prst="rect">
            <a:avLst/>
          </a:prstGeom>
        </p:spPr>
        <p:txBody>
          <a:bodyPr/>
          <a:lstStyle>
            <a:lvl1pPr>
              <a:defRPr sz="2000"/>
            </a:lvl1pPr>
            <a:lvl2pPr>
              <a:spcBef>
                <a:spcPts val="1000"/>
              </a:spcBef>
              <a:defRPr sz="1800"/>
            </a:lvl2pPr>
            <a:lvl3pPr>
              <a:spcBef>
                <a:spcPts val="1000"/>
              </a:spcBef>
              <a:defRPr sz="1600"/>
            </a:lvl3pPr>
            <a:lvl4pPr>
              <a:defRPr sz="1800"/>
            </a:lvl4pPr>
            <a:lvl5pPr>
              <a:defRPr sz="1800"/>
            </a:lvl5pPr>
            <a:lvl6pPr>
              <a:defRPr sz="1800"/>
            </a:lvl6pPr>
            <a:lvl7pPr>
              <a:defRPr sz="1800"/>
            </a:lvl7pPr>
            <a:lvl8pPr>
              <a:defRPr sz="1800"/>
            </a:lvl8pPr>
            <a:lvl9pPr>
              <a:defRPr sz="1800"/>
            </a:lvl9pPr>
          </a:lstStyle>
          <a:p>
            <a:pPr lvl="0"/>
            <a:r>
              <a:rPr lang="en-US"/>
              <a:t>Click to add text</a:t>
            </a:r>
          </a:p>
          <a:p>
            <a:pPr lvl="1"/>
            <a:r>
              <a:rPr lang="en-US"/>
              <a:t>Second level</a:t>
            </a:r>
          </a:p>
          <a:p>
            <a:pPr lvl="2"/>
            <a:r>
              <a:rPr lang="en-US"/>
              <a:t>Third level</a:t>
            </a:r>
          </a:p>
        </p:txBody>
      </p:sp>
      <p:sp>
        <p:nvSpPr>
          <p:cNvPr id="4" name="Content Placeholder 3"/>
          <p:cNvSpPr>
            <a:spLocks noGrp="1"/>
          </p:cNvSpPr>
          <p:nvPr>
            <p:ph sz="half" idx="2" hasCustomPrompt="1"/>
          </p:nvPr>
        </p:nvSpPr>
        <p:spPr>
          <a:xfrm>
            <a:off x="6314018" y="1549400"/>
            <a:ext cx="5268383" cy="3994150"/>
          </a:xfrm>
          <a:prstGeom prst="rect">
            <a:avLst/>
          </a:prstGeom>
        </p:spPr>
        <p:txBody>
          <a:bodyPr/>
          <a:lstStyle>
            <a:lvl1pPr>
              <a:defRPr sz="2000"/>
            </a:lvl1pPr>
            <a:lvl2pPr>
              <a:spcBef>
                <a:spcPts val="1000"/>
              </a:spcBef>
              <a:defRPr sz="1800"/>
            </a:lvl2pPr>
            <a:lvl3pPr>
              <a:spcBef>
                <a:spcPts val="1000"/>
              </a:spcBef>
              <a:defRPr sz="1600"/>
            </a:lvl3pPr>
            <a:lvl4pPr>
              <a:defRPr sz="1800"/>
            </a:lvl4pPr>
            <a:lvl5pPr>
              <a:defRPr sz="1800"/>
            </a:lvl5pPr>
            <a:lvl6pPr>
              <a:defRPr sz="1800"/>
            </a:lvl6pPr>
            <a:lvl7pPr>
              <a:defRPr sz="1800"/>
            </a:lvl7pPr>
            <a:lvl8pPr>
              <a:defRPr sz="1800"/>
            </a:lvl8pPr>
            <a:lvl9pPr>
              <a:defRPr sz="1800"/>
            </a:lvl9pPr>
          </a:lstStyle>
          <a:p>
            <a:pPr lvl="0"/>
            <a:r>
              <a:rPr lang="en-US"/>
              <a:t>Click to add text</a:t>
            </a:r>
          </a:p>
          <a:p>
            <a:pPr lvl="1"/>
            <a:r>
              <a:rPr lang="en-US"/>
              <a:t>Second level</a:t>
            </a:r>
          </a:p>
          <a:p>
            <a:pPr lvl="2"/>
            <a:r>
              <a:rPr lang="en-US"/>
              <a:t>Third level</a:t>
            </a:r>
          </a:p>
        </p:txBody>
      </p:sp>
      <p:sp>
        <p:nvSpPr>
          <p:cNvPr id="8" name="Title Placeholder 1"/>
          <p:cNvSpPr>
            <a:spLocks noGrp="1"/>
          </p:cNvSpPr>
          <p:nvPr>
            <p:ph type="title"/>
          </p:nvPr>
        </p:nvSpPr>
        <p:spPr>
          <a:xfrm>
            <a:off x="738189" y="452440"/>
            <a:ext cx="10715627" cy="743347"/>
          </a:xfrm>
          <a:prstGeom prst="rect">
            <a:avLst/>
          </a:prstGeom>
        </p:spPr>
        <p:txBody>
          <a:bodyPr vert="horz" lIns="91440" tIns="45720" rIns="91440" bIns="45720" rtlCol="0" anchor="ctr">
            <a:normAutofit/>
          </a:bodyPr>
          <a:lstStyle>
            <a:lvl1pPr>
              <a:defRPr>
                <a:solidFill>
                  <a:srgbClr val="005288"/>
                </a:solidFill>
              </a:defRPr>
            </a:lvl1pPr>
          </a:lstStyle>
          <a:p>
            <a:r>
              <a:rPr lang="en-US"/>
              <a:t>Click to edit master title style</a:t>
            </a:r>
          </a:p>
        </p:txBody>
      </p:sp>
      <p:sp>
        <p:nvSpPr>
          <p:cNvPr id="9" name="Footer Placeholder 10">
            <a:extLst>
              <a:ext uri="{FF2B5EF4-FFF2-40B4-BE49-F238E27FC236}">
                <a16:creationId xmlns:a16="http://schemas.microsoft.com/office/drawing/2014/main" id="{780EFCB7-513F-8445-B833-1531FD238BAB}"/>
              </a:ext>
            </a:extLst>
          </p:cNvPr>
          <p:cNvSpPr>
            <a:spLocks noGrp="1"/>
          </p:cNvSpPr>
          <p:nvPr>
            <p:ph type="ftr" sz="quarter" idx="11"/>
          </p:nvPr>
        </p:nvSpPr>
        <p:spPr>
          <a:xfrm>
            <a:off x="6096000" y="6173791"/>
            <a:ext cx="4443413" cy="365125"/>
          </a:xfrm>
        </p:spPr>
        <p:txBody>
          <a:bodyPr/>
          <a:lstStyle>
            <a:lvl1pPr>
              <a:defRPr>
                <a:ln>
                  <a:noFill/>
                </a:ln>
                <a:solidFill>
                  <a:srgbClr val="5A5B5D"/>
                </a:solidFill>
              </a:defRPr>
            </a:lvl1pPr>
          </a:lstStyle>
          <a:p>
            <a:endParaRPr lang="en-US"/>
          </a:p>
        </p:txBody>
      </p:sp>
      <p:sp>
        <p:nvSpPr>
          <p:cNvPr id="10" name="Slide Number Placeholder 11">
            <a:extLst>
              <a:ext uri="{FF2B5EF4-FFF2-40B4-BE49-F238E27FC236}">
                <a16:creationId xmlns:a16="http://schemas.microsoft.com/office/drawing/2014/main" id="{3E4F6407-0B13-BA4A-9466-7F50E80E5943}"/>
              </a:ext>
            </a:extLst>
          </p:cNvPr>
          <p:cNvSpPr>
            <a:spLocks noGrp="1"/>
          </p:cNvSpPr>
          <p:nvPr>
            <p:ph type="sldNum" sz="quarter" idx="12"/>
          </p:nvPr>
        </p:nvSpPr>
        <p:spPr>
          <a:xfrm>
            <a:off x="10539413" y="6173791"/>
            <a:ext cx="914403" cy="365125"/>
          </a:xfrm>
        </p:spPr>
        <p:txBody>
          <a:bodyPr/>
          <a:lstStyle>
            <a:lvl1pPr>
              <a:defRPr>
                <a:solidFill>
                  <a:srgbClr val="5A5B5D"/>
                </a:solidFill>
              </a:defRPr>
            </a:lvl1pPr>
          </a:lstStyle>
          <a:p>
            <a:fld id="{8FCC257D-A786-9244-9E17-CE618C8B9275}" type="slidenum">
              <a:rPr lang="en-US" smtClean="0"/>
              <a:pPr/>
              <a:t>‹#›</a:t>
            </a:fld>
            <a:endParaRPr lang="en-US"/>
          </a:p>
        </p:txBody>
      </p:sp>
      <p:pic>
        <p:nvPicPr>
          <p:cNvPr id="13" name="Picture 12">
            <a:extLst>
              <a:ext uri="{FF2B5EF4-FFF2-40B4-BE49-F238E27FC236}">
                <a16:creationId xmlns:a16="http://schemas.microsoft.com/office/drawing/2014/main" id="{8363641A-DF3D-014E-836A-3DD8B99E67C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0457" y="5871061"/>
            <a:ext cx="2027024" cy="810563"/>
          </a:xfrm>
          <a:prstGeom prst="rect">
            <a:avLst/>
          </a:prstGeom>
        </p:spPr>
      </p:pic>
    </p:spTree>
    <p:extLst>
      <p:ext uri="{BB962C8B-B14F-4D97-AF65-F5344CB8AC3E}">
        <p14:creationId xmlns:p14="http://schemas.microsoft.com/office/powerpoint/2010/main" val="1044344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pic>
        <p:nvPicPr>
          <p:cNvPr id="5" name="Picture 4" descr="A view of a city&#10;&#10;Description automatically generated">
            <a:extLst>
              <a:ext uri="{FF2B5EF4-FFF2-40B4-BE49-F238E27FC236}">
                <a16:creationId xmlns:a16="http://schemas.microsoft.com/office/drawing/2014/main" id="{4D0A274D-3608-414D-A6B0-24A592E0988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6096001" cy="6858000"/>
          </a:xfrm>
          <a:prstGeom prst="rect">
            <a:avLst/>
          </a:prstGeom>
        </p:spPr>
      </p:pic>
      <p:sp>
        <p:nvSpPr>
          <p:cNvPr id="8" name="Footer Placeholder 10">
            <a:extLst>
              <a:ext uri="{FF2B5EF4-FFF2-40B4-BE49-F238E27FC236}">
                <a16:creationId xmlns:a16="http://schemas.microsoft.com/office/drawing/2014/main" id="{18D89283-3265-234E-957A-919FE8DF139C}"/>
              </a:ext>
            </a:extLst>
          </p:cNvPr>
          <p:cNvSpPr>
            <a:spLocks noGrp="1"/>
          </p:cNvSpPr>
          <p:nvPr>
            <p:ph type="ftr" sz="quarter" idx="11"/>
          </p:nvPr>
        </p:nvSpPr>
        <p:spPr>
          <a:xfrm>
            <a:off x="6530340" y="6276661"/>
            <a:ext cx="4443413" cy="365125"/>
          </a:xfrm>
        </p:spPr>
        <p:txBody>
          <a:bodyPr/>
          <a:lstStyle>
            <a:lvl1pPr>
              <a:defRPr>
                <a:ln>
                  <a:noFill/>
                </a:ln>
                <a:solidFill>
                  <a:srgbClr val="5A5B5D"/>
                </a:solidFill>
              </a:defRPr>
            </a:lvl1pPr>
          </a:lstStyle>
          <a:p>
            <a:endParaRPr lang="en-US"/>
          </a:p>
        </p:txBody>
      </p:sp>
      <p:sp>
        <p:nvSpPr>
          <p:cNvPr id="9" name="Slide Number Placeholder 11">
            <a:extLst>
              <a:ext uri="{FF2B5EF4-FFF2-40B4-BE49-F238E27FC236}">
                <a16:creationId xmlns:a16="http://schemas.microsoft.com/office/drawing/2014/main" id="{60E538AA-6286-FD43-A4B4-5EE446930348}"/>
              </a:ext>
            </a:extLst>
          </p:cNvPr>
          <p:cNvSpPr>
            <a:spLocks noGrp="1"/>
          </p:cNvSpPr>
          <p:nvPr>
            <p:ph type="sldNum" sz="quarter" idx="12"/>
          </p:nvPr>
        </p:nvSpPr>
        <p:spPr>
          <a:xfrm>
            <a:off x="10973753" y="6276661"/>
            <a:ext cx="914403" cy="365125"/>
          </a:xfrm>
        </p:spPr>
        <p:txBody>
          <a:bodyPr/>
          <a:lstStyle>
            <a:lvl1pPr>
              <a:defRPr>
                <a:solidFill>
                  <a:srgbClr val="5A5B5D"/>
                </a:solidFill>
              </a:defRPr>
            </a:lvl1pPr>
          </a:lstStyle>
          <a:p>
            <a:fld id="{8FCC257D-A786-9244-9E17-CE618C8B9275}" type="slidenum">
              <a:rPr lang="en-US" smtClean="0"/>
              <a:pPr/>
              <a:t>‹#›</a:t>
            </a:fld>
            <a:endParaRPr lang="en-US"/>
          </a:p>
        </p:txBody>
      </p:sp>
      <p:sp>
        <p:nvSpPr>
          <p:cNvPr id="12" name="Content Placeholder 2">
            <a:extLst>
              <a:ext uri="{FF2B5EF4-FFF2-40B4-BE49-F238E27FC236}">
                <a16:creationId xmlns:a16="http://schemas.microsoft.com/office/drawing/2014/main" id="{1E151971-39DB-E14F-AAE8-B45F52A8581F}"/>
              </a:ext>
            </a:extLst>
          </p:cNvPr>
          <p:cNvSpPr>
            <a:spLocks noGrp="1"/>
          </p:cNvSpPr>
          <p:nvPr>
            <p:ph sz="half" idx="1" hasCustomPrompt="1"/>
          </p:nvPr>
        </p:nvSpPr>
        <p:spPr>
          <a:xfrm>
            <a:off x="6619773" y="2159000"/>
            <a:ext cx="5268383" cy="3717544"/>
          </a:xfrm>
          <a:prstGeom prst="rect">
            <a:avLst/>
          </a:prstGeom>
        </p:spPr>
        <p:txBody>
          <a:bodyPr/>
          <a:lstStyle>
            <a:lvl1pPr>
              <a:defRPr sz="2000"/>
            </a:lvl1pPr>
            <a:lvl2pPr>
              <a:spcBef>
                <a:spcPts val="1000"/>
              </a:spcBef>
              <a:defRPr sz="1800"/>
            </a:lvl2pPr>
            <a:lvl3pPr>
              <a:spcBef>
                <a:spcPts val="1000"/>
              </a:spcBef>
              <a:defRPr sz="1600"/>
            </a:lvl3pPr>
            <a:lvl4pPr>
              <a:defRPr sz="1800"/>
            </a:lvl4pPr>
            <a:lvl5pPr>
              <a:defRPr sz="1800"/>
            </a:lvl5pPr>
            <a:lvl6pPr>
              <a:defRPr sz="1800"/>
            </a:lvl6pPr>
            <a:lvl7pPr>
              <a:defRPr sz="1800"/>
            </a:lvl7pPr>
            <a:lvl8pPr>
              <a:defRPr sz="1800"/>
            </a:lvl8pPr>
            <a:lvl9pPr>
              <a:defRPr sz="1800"/>
            </a:lvl9pPr>
          </a:lstStyle>
          <a:p>
            <a:pPr lvl="0"/>
            <a:r>
              <a:rPr lang="en-US"/>
              <a:t>Click to add text</a:t>
            </a:r>
          </a:p>
          <a:p>
            <a:pPr lvl="1"/>
            <a:r>
              <a:rPr lang="en-US"/>
              <a:t>Second level</a:t>
            </a:r>
          </a:p>
          <a:p>
            <a:pPr lvl="2"/>
            <a:r>
              <a:rPr lang="en-US"/>
              <a:t>Third level</a:t>
            </a:r>
          </a:p>
        </p:txBody>
      </p:sp>
      <p:sp>
        <p:nvSpPr>
          <p:cNvPr id="13" name="Title Placeholder 1">
            <a:extLst>
              <a:ext uri="{FF2B5EF4-FFF2-40B4-BE49-F238E27FC236}">
                <a16:creationId xmlns:a16="http://schemas.microsoft.com/office/drawing/2014/main" id="{B1AB2F0A-0ABE-3048-8BA0-117F0FE1189A}"/>
              </a:ext>
            </a:extLst>
          </p:cNvPr>
          <p:cNvSpPr>
            <a:spLocks noGrp="1"/>
          </p:cNvSpPr>
          <p:nvPr>
            <p:ph type="title"/>
          </p:nvPr>
        </p:nvSpPr>
        <p:spPr>
          <a:xfrm>
            <a:off x="6619773" y="1387209"/>
            <a:ext cx="4833555" cy="743347"/>
          </a:xfrm>
          <a:prstGeom prst="rect">
            <a:avLst/>
          </a:prstGeom>
        </p:spPr>
        <p:txBody>
          <a:bodyPr vert="horz" lIns="91440" tIns="45720" rIns="91440" bIns="45720" rtlCol="0" anchor="ctr">
            <a:normAutofit/>
          </a:bodyPr>
          <a:lstStyle>
            <a:lvl1pPr>
              <a:defRPr>
                <a:solidFill>
                  <a:srgbClr val="005288"/>
                </a:solidFill>
              </a:defRPr>
            </a:lvl1pPr>
          </a:lstStyle>
          <a:p>
            <a:r>
              <a:rPr lang="en-US"/>
              <a:t>Click to edit master title style</a:t>
            </a:r>
          </a:p>
        </p:txBody>
      </p:sp>
    </p:spTree>
    <p:extLst>
      <p:ext uri="{BB962C8B-B14F-4D97-AF65-F5344CB8AC3E}">
        <p14:creationId xmlns:p14="http://schemas.microsoft.com/office/powerpoint/2010/main" val="1360913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3251200" y="6173791"/>
            <a:ext cx="2844800" cy="365125"/>
          </a:xfrm>
          <a:prstGeom prst="rect">
            <a:avLst/>
          </a:prstGeom>
        </p:spPr>
        <p:txBody>
          <a:bodyPr vert="horz" lIns="91440" tIns="45720" rIns="91440" bIns="45720" rtlCol="0" anchor="ctr"/>
          <a:lstStyle>
            <a:lvl1pPr algn="ctr">
              <a:defRPr sz="1200">
                <a:solidFill>
                  <a:schemeClr val="tx1">
                    <a:tint val="75000"/>
                  </a:schemeClr>
                </a:solidFill>
                <a:latin typeface="Arial"/>
                <a:cs typeface="Arial"/>
              </a:defRPr>
            </a:lvl1pPr>
          </a:lstStyle>
          <a:p>
            <a:endParaRPr lang="en-US"/>
          </a:p>
        </p:txBody>
      </p:sp>
      <p:sp>
        <p:nvSpPr>
          <p:cNvPr id="7" name="Title Placeholder 1"/>
          <p:cNvSpPr>
            <a:spLocks noGrp="1"/>
          </p:cNvSpPr>
          <p:nvPr>
            <p:ph type="title"/>
          </p:nvPr>
        </p:nvSpPr>
        <p:spPr>
          <a:xfrm>
            <a:off x="738189" y="452440"/>
            <a:ext cx="10715627" cy="743347"/>
          </a:xfrm>
          <a:prstGeom prst="rect">
            <a:avLst/>
          </a:prstGeom>
        </p:spPr>
        <p:txBody>
          <a:bodyPr vert="horz" lIns="91440" tIns="45720" rIns="91440" bIns="45720" rtlCol="0" anchor="ctr">
            <a:normAutofit/>
          </a:bodyPr>
          <a:lstStyle/>
          <a:p>
            <a:r>
              <a:rPr lang="en-US"/>
              <a:t>Click to edit master title style</a:t>
            </a:r>
          </a:p>
        </p:txBody>
      </p:sp>
      <p:cxnSp>
        <p:nvCxnSpPr>
          <p:cNvPr id="8" name="Straight Connector 13"/>
          <p:cNvCxnSpPr>
            <a:cxnSpLocks noChangeShapeType="1"/>
          </p:cNvCxnSpPr>
          <p:nvPr userDrawn="1"/>
        </p:nvCxnSpPr>
        <p:spPr bwMode="auto">
          <a:xfrm>
            <a:off x="738194" y="1297384"/>
            <a:ext cx="10715625" cy="0"/>
          </a:xfrm>
          <a:prstGeom prst="line">
            <a:avLst/>
          </a:prstGeom>
          <a:noFill/>
          <a:ln w="25400">
            <a:solidFill>
              <a:schemeClr val="accent3">
                <a:lumMod val="75000"/>
              </a:schemeClr>
            </a:solidFill>
            <a:round/>
            <a:headEnd/>
            <a:tailEnd/>
          </a:ln>
          <a:extLst>
            <a:ext uri="{909E8E84-426E-40dd-AFC4-6F175D3DCCD1}">
              <a14:hiddenFill xmlns:a14="http://schemas.microsoft.com/office/drawing/2010/main" xmlns="">
                <a:noFill/>
              </a14:hiddenFill>
            </a:ext>
          </a:extLst>
        </p:spPr>
      </p:cxnSp>
      <p:sp>
        <p:nvSpPr>
          <p:cNvPr id="9" name="Text Placeholder 2"/>
          <p:cNvSpPr>
            <a:spLocks noGrp="1"/>
          </p:cNvSpPr>
          <p:nvPr>
            <p:ph type="body" idx="1"/>
          </p:nvPr>
        </p:nvSpPr>
        <p:spPr>
          <a:xfrm>
            <a:off x="738189" y="1524000"/>
            <a:ext cx="10715627" cy="41064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p:txBody>
      </p:sp>
      <p:sp>
        <p:nvSpPr>
          <p:cNvPr id="11" name="Footer Placeholder 4"/>
          <p:cNvSpPr>
            <a:spLocks noGrp="1"/>
          </p:cNvSpPr>
          <p:nvPr>
            <p:ph type="ftr" sz="quarter" idx="3"/>
          </p:nvPr>
        </p:nvSpPr>
        <p:spPr>
          <a:xfrm>
            <a:off x="6096000" y="6173791"/>
            <a:ext cx="4443413" cy="365125"/>
          </a:xfrm>
          <a:prstGeom prst="rect">
            <a:avLst/>
          </a:prstGeom>
        </p:spPr>
        <p:txBody>
          <a:bodyPr vert="horz" lIns="91440" tIns="45720" rIns="91440" bIns="45720" rtlCol="0" anchor="ctr"/>
          <a:lstStyle>
            <a:lvl1pPr algn="r">
              <a:defRPr sz="1200">
                <a:solidFill>
                  <a:schemeClr val="tx1">
                    <a:tint val="75000"/>
                  </a:schemeClr>
                </a:solidFill>
                <a:latin typeface="Arial"/>
                <a:cs typeface="Arial"/>
              </a:defRPr>
            </a:lvl1pPr>
          </a:lstStyle>
          <a:p>
            <a:endParaRPr lang="en-US"/>
          </a:p>
        </p:txBody>
      </p:sp>
      <p:sp>
        <p:nvSpPr>
          <p:cNvPr id="2" name="Slide Number Placeholder 1">
            <a:extLst>
              <a:ext uri="{FF2B5EF4-FFF2-40B4-BE49-F238E27FC236}">
                <a16:creationId xmlns:a16="http://schemas.microsoft.com/office/drawing/2014/main" id="{6BB46968-E1B9-AE4F-9DEE-EDC8D5B1D4DF}"/>
              </a:ext>
            </a:extLst>
          </p:cNvPr>
          <p:cNvSpPr>
            <a:spLocks noGrp="1"/>
          </p:cNvSpPr>
          <p:nvPr>
            <p:ph type="sldNum" sz="quarter" idx="4"/>
          </p:nvPr>
        </p:nvSpPr>
        <p:spPr>
          <a:xfrm>
            <a:off x="10539413" y="6173791"/>
            <a:ext cx="91440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CC257D-A786-9244-9E17-CE618C8B9275}" type="slidenum">
              <a:rPr lang="en-US" smtClean="0"/>
              <a:t>‹#›</a:t>
            </a:fld>
            <a:endParaRPr lang="en-US"/>
          </a:p>
        </p:txBody>
      </p:sp>
    </p:spTree>
    <p:extLst>
      <p:ext uri="{BB962C8B-B14F-4D97-AF65-F5344CB8AC3E}">
        <p14:creationId xmlns:p14="http://schemas.microsoft.com/office/powerpoint/2010/main" val="38212848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ftr="0" dt="0"/>
  <p:txStyles>
    <p:titleStyle>
      <a:lvl1pPr algn="l" defTabSz="457200" rtl="0" eaLnBrk="1" latinLnBrk="0" hangingPunct="1">
        <a:spcBef>
          <a:spcPct val="0"/>
        </a:spcBef>
        <a:buNone/>
        <a:defRPr sz="2800" kern="1200">
          <a:solidFill>
            <a:schemeClr val="tx1"/>
          </a:solidFill>
          <a:latin typeface="+mj-lt"/>
          <a:ea typeface="+mj-ea"/>
          <a:cs typeface="+mj-cs"/>
        </a:defRPr>
      </a:lvl1pPr>
    </p:titleStyle>
    <p:bodyStyle>
      <a:lvl1pPr marL="342900" indent="-347472" algn="l" defTabSz="457200" rtl="0" eaLnBrk="1" latinLnBrk="0" hangingPunct="1">
        <a:lnSpc>
          <a:spcPts val="2600"/>
        </a:lnSpc>
        <a:spcBef>
          <a:spcPts val="1000"/>
        </a:spcBef>
        <a:buClr>
          <a:schemeClr val="accent3">
            <a:lumMod val="75000"/>
          </a:schemeClr>
        </a:buClr>
        <a:buFont typeface="Wingdings" charset="2"/>
        <a:buChar char="§"/>
        <a:defRPr sz="2200" kern="1200">
          <a:solidFill>
            <a:schemeClr val="tx1"/>
          </a:solidFill>
          <a:latin typeface="+mn-lt"/>
          <a:ea typeface="+mn-ea"/>
          <a:cs typeface="+mn-cs"/>
        </a:defRPr>
      </a:lvl1pPr>
      <a:lvl2pPr marL="742950" indent="-285750" algn="l" defTabSz="457200" rtl="0" eaLnBrk="1" latinLnBrk="0" hangingPunct="1">
        <a:spcBef>
          <a:spcPts val="1000"/>
        </a:spcBef>
        <a:buClr>
          <a:schemeClr val="accent3">
            <a:lumMod val="75000"/>
          </a:schemeClr>
        </a:buClr>
        <a:buSzPct val="50000"/>
        <a:buFont typeface="Wingdings" charset="2"/>
        <a:buChar char=""/>
        <a:defRPr sz="2000" kern="1200">
          <a:solidFill>
            <a:schemeClr val="tx1"/>
          </a:solidFill>
          <a:latin typeface="+mn-lt"/>
          <a:ea typeface="+mn-ea"/>
          <a:cs typeface="+mn-cs"/>
        </a:defRPr>
      </a:lvl2pPr>
      <a:lvl3pPr marL="1143000" indent="-228600" algn="l" defTabSz="457200" rtl="0" eaLnBrk="1" latinLnBrk="0" hangingPunct="1">
        <a:spcBef>
          <a:spcPts val="1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114_0.xml"/><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microsoft.com/office/2018/10/relationships/comments" Target="../comments/modernComment_131_372DAE19.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microsoft.com/office/2018/10/relationships/comments" Target="../comments/modernComment_144_E426EC9D.xml"/><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microsoft.com/office/2018/10/relationships/comments" Target="../comments/modernComment_130_267F88A0.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microsoft.com/office/2018/10/relationships/comments" Target="../comments/modernComment_13B_822B8F79.xml"/><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microsoft.com/office/2018/10/relationships/comments" Target="../comments/modernComment_13C_F7927A70.xml"/><Relationship Id="rId2" Type="http://schemas.openxmlformats.org/officeDocument/2006/relationships/notesSlide" Target="../notesSlides/notesSlide20.xml"/><Relationship Id="rId1" Type="http://schemas.openxmlformats.org/officeDocument/2006/relationships/slideLayout" Target="../slideLayouts/slideLayout8.xml"/><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image" Target="../media/image2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microsoft.com/office/2018/10/relationships/comments" Target="../comments/modernComment_13F_F766CC30.xml"/><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F91E2-8E3F-4728-96B7-F3F24A091722}"/>
              </a:ext>
            </a:extLst>
          </p:cNvPr>
          <p:cNvSpPr>
            <a:spLocks noGrp="1"/>
          </p:cNvSpPr>
          <p:nvPr>
            <p:ph type="ctrTitle"/>
          </p:nvPr>
        </p:nvSpPr>
        <p:spPr>
          <a:xfrm>
            <a:off x="1219753" y="4886773"/>
            <a:ext cx="9746075" cy="1085401"/>
          </a:xfrm>
        </p:spPr>
        <p:txBody>
          <a:bodyPr>
            <a:normAutofit fontScale="90000"/>
          </a:bodyPr>
          <a:lstStyle/>
          <a:p>
            <a:pPr algn="ctr">
              <a:lnSpc>
                <a:spcPct val="127397"/>
              </a:lnSpc>
            </a:pPr>
            <a:r>
              <a:rPr lang="en-US" dirty="0">
                <a:solidFill>
                  <a:schemeClr val="bg1"/>
                </a:solidFill>
              </a:rPr>
              <a:t>Private Property Debris Removal (PPDR)/ Demolition</a:t>
            </a:r>
          </a:p>
        </p:txBody>
      </p:sp>
      <p:pic>
        <p:nvPicPr>
          <p:cNvPr id="7" name="Picture 6" descr="A picture containing sky, outdoor, house, old&#10;&#10;Description automatically generated">
            <a:extLst>
              <a:ext uri="{FF2B5EF4-FFF2-40B4-BE49-F238E27FC236}">
                <a16:creationId xmlns:a16="http://schemas.microsoft.com/office/drawing/2014/main" id="{271AA1AE-3883-42CE-9DBE-121BED0597F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85583" cy="4658627"/>
          </a:xfrm>
          <a:prstGeom prst="rect">
            <a:avLst/>
          </a:prstGeom>
        </p:spPr>
      </p:pic>
      <p:sp>
        <p:nvSpPr>
          <p:cNvPr id="3" name="Slide Number Placeholder 2">
            <a:extLst>
              <a:ext uri="{FF2B5EF4-FFF2-40B4-BE49-F238E27FC236}">
                <a16:creationId xmlns:a16="http://schemas.microsoft.com/office/drawing/2014/main" id="{A7F153DE-60C8-D2EC-B7F1-A8E5610A2E95}"/>
              </a:ext>
            </a:extLst>
          </p:cNvPr>
          <p:cNvSpPr>
            <a:spLocks noGrp="1"/>
          </p:cNvSpPr>
          <p:nvPr>
            <p:ph type="sldNum" sz="quarter" idx="12"/>
          </p:nvPr>
        </p:nvSpPr>
        <p:spPr/>
        <p:txBody>
          <a:bodyPr/>
          <a:lstStyle/>
          <a:p>
            <a:fld id="{8FCC257D-A786-9244-9E17-CE618C8B9275}" type="slidenum">
              <a:rPr lang="en-US" smtClean="0"/>
              <a:pPr/>
              <a:t>1</a:t>
            </a:fld>
            <a:endParaRPr lang="en-US"/>
          </a:p>
        </p:txBody>
      </p:sp>
    </p:spTree>
    <p:extLst>
      <p:ext uri="{BB962C8B-B14F-4D97-AF65-F5344CB8AC3E}">
        <p14:creationId xmlns:p14="http://schemas.microsoft.com/office/powerpoint/2010/main" val="19431286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B34ED50-05C2-ABAA-2B83-81AE64732C16}"/>
              </a:ext>
            </a:extLst>
          </p:cNvPr>
          <p:cNvSpPr/>
          <p:nvPr/>
        </p:nvSpPr>
        <p:spPr>
          <a:xfrm>
            <a:off x="5788" y="964"/>
            <a:ext cx="12190069" cy="1628170"/>
          </a:xfrm>
          <a:prstGeom prst="rect">
            <a:avLst/>
          </a:prstGeom>
          <a:solidFill>
            <a:schemeClr val="tx2"/>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28588D21-4343-4240-9ACE-EF3B47AEB46D}"/>
              </a:ext>
            </a:extLst>
          </p:cNvPr>
          <p:cNvSpPr>
            <a:spLocks noGrp="1"/>
          </p:cNvSpPr>
          <p:nvPr>
            <p:ph idx="1"/>
          </p:nvPr>
        </p:nvSpPr>
        <p:spPr>
          <a:xfrm>
            <a:off x="738189" y="1289538"/>
            <a:ext cx="11008334" cy="5249378"/>
          </a:xfrm>
        </p:spPr>
        <p:txBody>
          <a:bodyPr vert="horz" lIns="91440" tIns="45720" rIns="91440" bIns="45720" rtlCol="0" anchor="t">
            <a:normAutofit/>
          </a:bodyPr>
          <a:lstStyle/>
          <a:p>
            <a:pPr marL="0" indent="0">
              <a:lnSpc>
                <a:spcPct val="117243"/>
              </a:lnSpc>
              <a:spcBef>
                <a:spcPts val="0"/>
              </a:spcBef>
              <a:buNone/>
            </a:pPr>
            <a:endParaRPr lang="en-US" sz="2400" b="1" dirty="0">
              <a:cs typeface="Arial"/>
            </a:endParaRPr>
          </a:p>
          <a:p>
            <a:pPr marL="0" indent="0">
              <a:lnSpc>
                <a:spcPct val="117243"/>
              </a:lnSpc>
              <a:spcBef>
                <a:spcPts val="0"/>
              </a:spcBef>
              <a:buNone/>
            </a:pPr>
            <a:r>
              <a:rPr lang="en-US" sz="2400" b="1" dirty="0">
                <a:cs typeface="Arial"/>
              </a:rPr>
              <a:t>FEMA:</a:t>
            </a:r>
            <a:endParaRPr lang="en-US" dirty="0">
              <a:cs typeface="Arial"/>
            </a:endParaRPr>
          </a:p>
          <a:p>
            <a:pPr marL="457200" indent="-457200">
              <a:lnSpc>
                <a:spcPct val="117243"/>
              </a:lnSpc>
              <a:spcBef>
                <a:spcPts val="0"/>
              </a:spcBef>
              <a:buFont typeface="Arial" panose="020B0604020202020204" pitchFamily="34" charset="0"/>
              <a:buChar char="•"/>
            </a:pPr>
            <a:r>
              <a:rPr lang="en-US" sz="2600" dirty="0">
                <a:cs typeface="Arial" panose="020B0604020202020204" pitchFamily="34" charset="0"/>
              </a:rPr>
              <a:t>Evaluates the submission to determine whether PPDR is in the public interest </a:t>
            </a:r>
          </a:p>
          <a:p>
            <a:pPr marL="457200" indent="-457200">
              <a:lnSpc>
                <a:spcPct val="117243"/>
              </a:lnSpc>
              <a:spcBef>
                <a:spcPts val="0"/>
              </a:spcBef>
              <a:buFont typeface="Arial" panose="020B0604020202020204" pitchFamily="34" charset="0"/>
              <a:buChar char="•"/>
            </a:pPr>
            <a:r>
              <a:rPr lang="en-US" sz="2600" dirty="0">
                <a:cs typeface="Arial" panose="020B0604020202020204" pitchFamily="34" charset="0"/>
              </a:rPr>
              <a:t>Provides a written response identifying properties for which it approves and/or denies funding</a:t>
            </a:r>
          </a:p>
          <a:p>
            <a:pPr marL="0" indent="0">
              <a:lnSpc>
                <a:spcPct val="117243"/>
              </a:lnSpc>
              <a:buNone/>
            </a:pPr>
            <a:endParaRPr lang="en-US" dirty="0">
              <a:cs typeface="Arial" panose="020B0604020202020204" pitchFamily="34" charset="0"/>
            </a:endParaRPr>
          </a:p>
        </p:txBody>
      </p:sp>
      <p:sp>
        <p:nvSpPr>
          <p:cNvPr id="3" name="Title 2">
            <a:extLst>
              <a:ext uri="{FF2B5EF4-FFF2-40B4-BE49-F238E27FC236}">
                <a16:creationId xmlns:a16="http://schemas.microsoft.com/office/drawing/2014/main" id="{AF6B9C7C-EDA4-498F-9536-51E5561A1FFF}"/>
              </a:ext>
            </a:extLst>
          </p:cNvPr>
          <p:cNvSpPr>
            <a:spLocks noGrp="1"/>
          </p:cNvSpPr>
          <p:nvPr>
            <p:ph type="title"/>
          </p:nvPr>
        </p:nvSpPr>
        <p:spPr/>
        <p:txBody>
          <a:bodyPr>
            <a:normAutofit fontScale="90000"/>
          </a:bodyPr>
          <a:lstStyle/>
          <a:p>
            <a:pPr algn="ctr"/>
            <a:r>
              <a:rPr lang="en-US" dirty="0">
                <a:solidFill>
                  <a:schemeClr val="bg1"/>
                </a:solidFill>
              </a:rPr>
              <a:t>Private Property Debris Removal (PPDR)</a:t>
            </a:r>
            <a:br>
              <a:rPr lang="en-US" dirty="0">
                <a:solidFill>
                  <a:schemeClr val="bg1"/>
                </a:solidFill>
              </a:rPr>
            </a:br>
            <a:r>
              <a:rPr lang="en-US" dirty="0">
                <a:solidFill>
                  <a:schemeClr val="bg1"/>
                </a:solidFill>
              </a:rPr>
              <a:t>Approval Process - FEMA</a:t>
            </a:r>
          </a:p>
        </p:txBody>
      </p:sp>
      <p:sp>
        <p:nvSpPr>
          <p:cNvPr id="4" name="Slide Number Placeholder 3">
            <a:extLst>
              <a:ext uri="{FF2B5EF4-FFF2-40B4-BE49-F238E27FC236}">
                <a16:creationId xmlns:a16="http://schemas.microsoft.com/office/drawing/2014/main" id="{0E049636-2CF0-8E89-D0F0-456409A32313}"/>
              </a:ext>
            </a:extLst>
          </p:cNvPr>
          <p:cNvSpPr>
            <a:spLocks noGrp="1"/>
          </p:cNvSpPr>
          <p:nvPr>
            <p:ph type="sldNum" sz="quarter" idx="12"/>
          </p:nvPr>
        </p:nvSpPr>
        <p:spPr/>
        <p:txBody>
          <a:bodyPr/>
          <a:lstStyle/>
          <a:p>
            <a:fld id="{8FCC257D-A786-9244-9E17-CE618C8B9275}" type="slidenum">
              <a:rPr lang="en-US" smtClean="0"/>
              <a:pPr/>
              <a:t>10</a:t>
            </a:fld>
            <a:endParaRPr lang="en-US"/>
          </a:p>
        </p:txBody>
      </p:sp>
    </p:spTree>
    <p:extLst>
      <p:ext uri="{BB962C8B-B14F-4D97-AF65-F5344CB8AC3E}">
        <p14:creationId xmlns:p14="http://schemas.microsoft.com/office/powerpoint/2010/main" val="11334125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BE2E249-6425-43C9-C721-97CF0A1D5065}"/>
              </a:ext>
            </a:extLst>
          </p:cNvPr>
          <p:cNvSpPr/>
          <p:nvPr/>
        </p:nvSpPr>
        <p:spPr>
          <a:xfrm>
            <a:off x="1" y="0"/>
            <a:ext cx="12191998" cy="1589314"/>
          </a:xfrm>
          <a:prstGeom prst="rect">
            <a:avLst/>
          </a:prstGeom>
          <a:solidFill>
            <a:schemeClr val="tx2"/>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 name="object 2"/>
          <p:cNvSpPr txBox="1">
            <a:spLocks noGrp="1"/>
          </p:cNvSpPr>
          <p:nvPr>
            <p:ph type="title"/>
          </p:nvPr>
        </p:nvSpPr>
        <p:spPr>
          <a:xfrm>
            <a:off x="724721" y="445168"/>
            <a:ext cx="11163300" cy="783548"/>
          </a:xfrm>
          <a:prstGeom prst="rect">
            <a:avLst/>
          </a:prstGeom>
        </p:spPr>
        <p:txBody>
          <a:bodyPr vert="horz" wrap="square" lIns="0" tIns="13970" rIns="0" bIns="0" rtlCol="0">
            <a:spAutoFit/>
          </a:bodyPr>
          <a:lstStyle/>
          <a:p>
            <a:pPr marL="12700" algn="ctr">
              <a:spcBef>
                <a:spcPts val="110"/>
              </a:spcBef>
              <a:tabLst>
                <a:tab pos="7094220" algn="l"/>
              </a:tabLst>
            </a:pPr>
            <a:r>
              <a:rPr lang="en-US" sz="2500" dirty="0">
                <a:solidFill>
                  <a:schemeClr val="bg1"/>
                </a:solidFill>
              </a:rPr>
              <a:t>Private Property Debris Removal (PPDR) &amp; Demolition</a:t>
            </a:r>
            <a:br>
              <a:rPr lang="en-US" sz="2500" dirty="0">
                <a:solidFill>
                  <a:schemeClr val="bg1"/>
                </a:solidFill>
              </a:rPr>
            </a:br>
            <a:r>
              <a:rPr lang="en-US" sz="2500" dirty="0">
                <a:solidFill>
                  <a:schemeClr val="bg1"/>
                </a:solidFill>
              </a:rPr>
              <a:t>Internal Approval Process - Applicant</a:t>
            </a:r>
            <a:endParaRPr lang="en-US" sz="2500" dirty="0">
              <a:solidFill>
                <a:schemeClr val="bg1"/>
              </a:solidFill>
              <a:highlight>
                <a:srgbClr val="FFFF00"/>
              </a:highlight>
            </a:endParaRPr>
          </a:p>
        </p:txBody>
      </p:sp>
      <p:sp>
        <p:nvSpPr>
          <p:cNvPr id="3" name="object 3"/>
          <p:cNvSpPr txBox="1"/>
          <p:nvPr/>
        </p:nvSpPr>
        <p:spPr>
          <a:xfrm>
            <a:off x="724721" y="1386838"/>
            <a:ext cx="10895779" cy="5098832"/>
          </a:xfrm>
          <a:prstGeom prst="rect">
            <a:avLst/>
          </a:prstGeom>
        </p:spPr>
        <p:txBody>
          <a:bodyPr vert="horz" wrap="square" lIns="0" tIns="12700" rIns="0" bIns="0" rtlCol="0" anchor="t">
            <a:spAutoFit/>
          </a:bodyPr>
          <a:lstStyle/>
          <a:p>
            <a:pPr marL="12700" marR="406400" indent="10795"/>
            <a:endParaRPr lang="en-US" sz="2200" dirty="0">
              <a:solidFill>
                <a:srgbClr val="010101"/>
              </a:solidFill>
              <a:cs typeface="Arial"/>
            </a:endParaRPr>
          </a:p>
          <a:p>
            <a:pPr marL="12700" marR="406400" indent="10795"/>
            <a:r>
              <a:rPr lang="en-US" sz="2200" dirty="0">
                <a:solidFill>
                  <a:srgbClr val="010101"/>
                </a:solidFill>
                <a:latin typeface="Arial" panose="020B0604020202020204" pitchFamily="34" charset="0"/>
                <a:cs typeface="Arial" panose="020B0604020202020204" pitchFamily="34" charset="0"/>
              </a:rPr>
              <a:t>Applicant will </a:t>
            </a:r>
            <a:r>
              <a:rPr sz="2200" spc="70" dirty="0">
                <a:solidFill>
                  <a:srgbClr val="010101"/>
                </a:solidFill>
                <a:latin typeface="Arial" panose="020B0604020202020204" pitchFamily="34" charset="0"/>
                <a:cs typeface="Arial" panose="020B0604020202020204" pitchFamily="34" charset="0"/>
              </a:rPr>
              <a:t>submit</a:t>
            </a:r>
            <a:r>
              <a:rPr sz="2200" spc="80" dirty="0">
                <a:solidFill>
                  <a:srgbClr val="010101"/>
                </a:solidFill>
                <a:latin typeface="Arial" panose="020B0604020202020204" pitchFamily="34" charset="0"/>
                <a:cs typeface="Arial" panose="020B0604020202020204" pitchFamily="34" charset="0"/>
              </a:rPr>
              <a:t> </a:t>
            </a:r>
            <a:r>
              <a:rPr lang="en-US" sz="2200" spc="80" dirty="0">
                <a:solidFill>
                  <a:srgbClr val="010101"/>
                </a:solidFill>
                <a:latin typeface="Arial" panose="020B0604020202020204" pitchFamily="34" charset="0"/>
                <a:cs typeface="Arial" panose="020B0604020202020204" pitchFamily="34" charset="0"/>
              </a:rPr>
              <a:t>a </a:t>
            </a:r>
            <a:r>
              <a:rPr sz="2200" spc="50" dirty="0">
                <a:solidFill>
                  <a:srgbClr val="010101"/>
                </a:solidFill>
                <a:latin typeface="Arial" panose="020B0604020202020204" pitchFamily="34" charset="0"/>
                <a:cs typeface="Arial" panose="020B0604020202020204" pitchFamily="34" charset="0"/>
              </a:rPr>
              <a:t>written</a:t>
            </a:r>
            <a:r>
              <a:rPr sz="2200" spc="15" dirty="0">
                <a:solidFill>
                  <a:srgbClr val="010101"/>
                </a:solidFill>
                <a:latin typeface="Arial" panose="020B0604020202020204" pitchFamily="34" charset="0"/>
                <a:cs typeface="Arial" panose="020B0604020202020204" pitchFamily="34" charset="0"/>
              </a:rPr>
              <a:t> </a:t>
            </a:r>
            <a:r>
              <a:rPr sz="2200" spc="60" dirty="0">
                <a:solidFill>
                  <a:srgbClr val="010101"/>
                </a:solidFill>
                <a:latin typeface="Arial" panose="020B0604020202020204" pitchFamily="34" charset="0"/>
                <a:cs typeface="Arial" panose="020B0604020202020204" pitchFamily="34" charset="0"/>
              </a:rPr>
              <a:t>statement</a:t>
            </a:r>
            <a:r>
              <a:rPr sz="2200" spc="75" dirty="0">
                <a:solidFill>
                  <a:srgbClr val="010101"/>
                </a:solidFill>
                <a:latin typeface="Arial" panose="020B0604020202020204" pitchFamily="34" charset="0"/>
                <a:cs typeface="Arial" panose="020B0604020202020204" pitchFamily="34" charset="0"/>
              </a:rPr>
              <a:t> </a:t>
            </a:r>
            <a:r>
              <a:rPr sz="2200" spc="80" dirty="0">
                <a:solidFill>
                  <a:srgbClr val="010101"/>
                </a:solidFill>
                <a:latin typeface="Arial" panose="020B0604020202020204" pitchFamily="34" charset="0"/>
                <a:cs typeface="Arial" panose="020B0604020202020204" pitchFamily="34" charset="0"/>
              </a:rPr>
              <a:t>to</a:t>
            </a:r>
            <a:r>
              <a:rPr sz="2200" spc="-65" dirty="0">
                <a:solidFill>
                  <a:srgbClr val="010101"/>
                </a:solidFill>
                <a:latin typeface="Arial" panose="020B0604020202020204" pitchFamily="34" charset="0"/>
                <a:cs typeface="Arial" panose="020B0604020202020204" pitchFamily="34" charset="0"/>
              </a:rPr>
              <a:t> </a:t>
            </a:r>
            <a:r>
              <a:rPr sz="2200" spc="85" dirty="0">
                <a:solidFill>
                  <a:srgbClr val="010101"/>
                </a:solidFill>
                <a:latin typeface="Arial" panose="020B0604020202020204" pitchFamily="34" charset="0"/>
                <a:cs typeface="Arial" panose="020B0604020202020204" pitchFamily="34" charset="0"/>
              </a:rPr>
              <a:t>the</a:t>
            </a:r>
            <a:r>
              <a:rPr sz="2200" spc="-45" dirty="0">
                <a:solidFill>
                  <a:srgbClr val="010101"/>
                </a:solidFill>
                <a:latin typeface="Arial" panose="020B0604020202020204" pitchFamily="34" charset="0"/>
                <a:cs typeface="Arial" panose="020B0604020202020204" pitchFamily="34" charset="0"/>
              </a:rPr>
              <a:t> </a:t>
            </a:r>
            <a:r>
              <a:rPr lang="en-US" sz="2200" spc="50" dirty="0">
                <a:solidFill>
                  <a:srgbClr val="010101"/>
                </a:solidFill>
                <a:latin typeface="Arial" panose="020B0604020202020204" pitchFamily="34" charset="0"/>
                <a:cs typeface="Arial" panose="020B0604020202020204" pitchFamily="34" charset="0"/>
              </a:rPr>
              <a:t>Recipient</a:t>
            </a:r>
            <a:r>
              <a:rPr sz="2200" spc="90" dirty="0">
                <a:solidFill>
                  <a:srgbClr val="010101"/>
                </a:solidFill>
                <a:latin typeface="Arial" panose="020B0604020202020204" pitchFamily="34" charset="0"/>
                <a:cs typeface="Arial" panose="020B0604020202020204" pitchFamily="34" charset="0"/>
              </a:rPr>
              <a:t> </a:t>
            </a:r>
            <a:r>
              <a:rPr lang="en-US" sz="2200" spc="90" dirty="0">
                <a:solidFill>
                  <a:srgbClr val="010101"/>
                </a:solidFill>
                <a:latin typeface="Arial" panose="020B0604020202020204" pitchFamily="34" charset="0"/>
                <a:cs typeface="Arial" panose="020B0604020202020204" pitchFamily="34" charset="0"/>
              </a:rPr>
              <a:t>requesting </a:t>
            </a:r>
            <a:r>
              <a:rPr sz="2200" spc="-75" dirty="0">
                <a:solidFill>
                  <a:srgbClr val="010101"/>
                </a:solidFill>
                <a:latin typeface="Arial" panose="020B0604020202020204" pitchFamily="34" charset="0"/>
                <a:cs typeface="Arial" panose="020B0604020202020204" pitchFamily="34" charset="0"/>
              </a:rPr>
              <a:t>PPDR,</a:t>
            </a:r>
            <a:r>
              <a:rPr sz="2200" spc="180" dirty="0">
                <a:solidFill>
                  <a:srgbClr val="010101"/>
                </a:solidFill>
                <a:latin typeface="Arial" panose="020B0604020202020204" pitchFamily="34" charset="0"/>
                <a:cs typeface="Arial" panose="020B0604020202020204" pitchFamily="34" charset="0"/>
              </a:rPr>
              <a:t> </a:t>
            </a:r>
            <a:r>
              <a:rPr sz="2200" spc="140" dirty="0">
                <a:solidFill>
                  <a:srgbClr val="010101"/>
                </a:solidFill>
                <a:latin typeface="Arial" panose="020B0604020202020204" pitchFamily="34" charset="0"/>
                <a:cs typeface="Arial" panose="020B0604020202020204" pitchFamily="34" charset="0"/>
              </a:rPr>
              <a:t>and</a:t>
            </a:r>
            <a:r>
              <a:rPr sz="2200" spc="140" dirty="0">
                <a:solidFill>
                  <a:srgbClr val="1D1624"/>
                </a:solidFill>
                <a:latin typeface="Arial" panose="020B0604020202020204" pitchFamily="34" charset="0"/>
                <a:cs typeface="Arial" panose="020B0604020202020204" pitchFamily="34" charset="0"/>
              </a:rPr>
              <a:t>/</a:t>
            </a:r>
            <a:r>
              <a:rPr sz="2200" spc="140" dirty="0">
                <a:solidFill>
                  <a:srgbClr val="010101"/>
                </a:solidFill>
                <a:latin typeface="Arial" panose="020B0604020202020204" pitchFamily="34" charset="0"/>
                <a:cs typeface="Arial" panose="020B0604020202020204" pitchFamily="34" charset="0"/>
              </a:rPr>
              <a:t>or</a:t>
            </a:r>
            <a:r>
              <a:rPr sz="2200" spc="-50" dirty="0">
                <a:solidFill>
                  <a:srgbClr val="010101"/>
                </a:solidFill>
                <a:latin typeface="Arial" panose="020B0604020202020204" pitchFamily="34" charset="0"/>
                <a:cs typeface="Arial" panose="020B0604020202020204" pitchFamily="34" charset="0"/>
              </a:rPr>
              <a:t> </a:t>
            </a:r>
            <a:r>
              <a:rPr lang="en-US" sz="2200" dirty="0">
                <a:solidFill>
                  <a:srgbClr val="010101"/>
                </a:solidFill>
                <a:latin typeface="Arial" panose="020B0604020202020204" pitchFamily="34" charset="0"/>
                <a:cs typeface="Arial" panose="020B0604020202020204" pitchFamily="34" charset="0"/>
              </a:rPr>
              <a:t>demolition that will include the following documentation:</a:t>
            </a:r>
            <a:endParaRPr lang="en-US" sz="2200" spc="55" dirty="0">
              <a:solidFill>
                <a:srgbClr val="010101"/>
              </a:solidFill>
              <a:latin typeface="Arial" panose="020B0604020202020204" pitchFamily="34" charset="0"/>
              <a:cs typeface="Arial" panose="020B0604020202020204" pitchFamily="34" charset="0"/>
            </a:endParaRPr>
          </a:p>
          <a:p>
            <a:pPr marL="21590" marR="651510">
              <a:buClr>
                <a:srgbClr val="898C8E"/>
              </a:buClr>
              <a:tabLst>
                <a:tab pos="364490" algn="l"/>
              </a:tabLst>
            </a:pPr>
            <a:endParaRPr lang="en-US" sz="500" spc="55" dirty="0">
              <a:solidFill>
                <a:srgbClr val="010101"/>
              </a:solidFill>
              <a:latin typeface="Arial" panose="020B0604020202020204" pitchFamily="34" charset="0"/>
              <a:cs typeface="Arial" panose="020B0604020202020204" pitchFamily="34" charset="0"/>
            </a:endParaRPr>
          </a:p>
          <a:p>
            <a:pPr marL="364490" marR="651510" indent="-342900">
              <a:buClr>
                <a:srgbClr val="898C8E"/>
              </a:buClr>
              <a:buFont typeface="Arial" panose="020B0604020202020204" pitchFamily="34" charset="0"/>
              <a:buChar char="•"/>
              <a:tabLst>
                <a:tab pos="364490" algn="l"/>
              </a:tabLst>
            </a:pPr>
            <a:r>
              <a:rPr lang="en-US" sz="2200" spc="55" dirty="0">
                <a:solidFill>
                  <a:srgbClr val="010101"/>
                </a:solidFill>
                <a:latin typeface="Arial" panose="020B0604020202020204" pitchFamily="34" charset="0"/>
                <a:cs typeface="Arial" panose="020B0604020202020204" pitchFamily="34" charset="0"/>
              </a:rPr>
              <a:t>Written statement:</a:t>
            </a:r>
          </a:p>
          <a:p>
            <a:pPr marL="821690" marR="651510" lvl="1" indent="-342900">
              <a:buClr>
                <a:srgbClr val="898C8E"/>
              </a:buClr>
              <a:buFont typeface="Wingdings" panose="05000000000000000000" pitchFamily="2" charset="2"/>
              <a:buChar char="ü"/>
              <a:tabLst>
                <a:tab pos="364490" algn="l"/>
              </a:tabLst>
            </a:pPr>
            <a:r>
              <a:rPr sz="2200" spc="65" dirty="0">
                <a:solidFill>
                  <a:srgbClr val="010101"/>
                </a:solidFill>
                <a:latin typeface="Arial" panose="020B0604020202020204" pitchFamily="34" charset="0"/>
                <a:cs typeface="Arial" panose="020B0604020202020204" pitchFamily="34" charset="0"/>
              </a:rPr>
              <a:t>certifies</a:t>
            </a:r>
            <a:r>
              <a:rPr sz="2200" spc="-35" dirty="0">
                <a:solidFill>
                  <a:srgbClr val="010101"/>
                </a:solidFill>
                <a:latin typeface="Arial" panose="020B0604020202020204" pitchFamily="34" charset="0"/>
                <a:cs typeface="Arial" panose="020B0604020202020204" pitchFamily="34" charset="0"/>
              </a:rPr>
              <a:t> </a:t>
            </a:r>
            <a:r>
              <a:rPr sz="2200" spc="75" dirty="0">
                <a:solidFill>
                  <a:srgbClr val="010101"/>
                </a:solidFill>
                <a:latin typeface="Arial" panose="020B0604020202020204" pitchFamily="34" charset="0"/>
                <a:cs typeface="Arial" panose="020B0604020202020204" pitchFamily="34" charset="0"/>
              </a:rPr>
              <a:t>the</a:t>
            </a:r>
            <a:r>
              <a:rPr sz="2200" spc="60" dirty="0">
                <a:solidFill>
                  <a:srgbClr val="010101"/>
                </a:solidFill>
                <a:latin typeface="Arial" panose="020B0604020202020204" pitchFamily="34" charset="0"/>
                <a:cs typeface="Arial" panose="020B0604020202020204" pitchFamily="34" charset="0"/>
              </a:rPr>
              <a:t> </a:t>
            </a:r>
            <a:r>
              <a:rPr sz="2200" spc="55" dirty="0">
                <a:solidFill>
                  <a:srgbClr val="010101"/>
                </a:solidFill>
                <a:latin typeface="Arial" panose="020B0604020202020204" pitchFamily="34" charset="0"/>
                <a:cs typeface="Arial" panose="020B0604020202020204" pitchFamily="34" charset="0"/>
              </a:rPr>
              <a:t>applicant</a:t>
            </a:r>
            <a:r>
              <a:rPr sz="2200" spc="120" dirty="0">
                <a:solidFill>
                  <a:srgbClr val="010101"/>
                </a:solidFill>
                <a:latin typeface="Arial" panose="020B0604020202020204" pitchFamily="34" charset="0"/>
                <a:cs typeface="Arial" panose="020B0604020202020204" pitchFamily="34" charset="0"/>
              </a:rPr>
              <a:t> </a:t>
            </a:r>
            <a:r>
              <a:rPr sz="2200" spc="30" dirty="0">
                <a:solidFill>
                  <a:srgbClr val="010101"/>
                </a:solidFill>
                <a:latin typeface="Arial" panose="020B0604020202020204" pitchFamily="34" charset="0"/>
                <a:cs typeface="Arial" panose="020B0604020202020204" pitchFamily="34" charset="0"/>
              </a:rPr>
              <a:t>has legal</a:t>
            </a:r>
            <a:r>
              <a:rPr sz="2200" spc="35" dirty="0">
                <a:solidFill>
                  <a:srgbClr val="010101"/>
                </a:solidFill>
                <a:latin typeface="Arial" panose="020B0604020202020204" pitchFamily="34" charset="0"/>
                <a:cs typeface="Arial" panose="020B0604020202020204" pitchFamily="34" charset="0"/>
              </a:rPr>
              <a:t> </a:t>
            </a:r>
            <a:r>
              <a:rPr sz="2200" spc="50" dirty="0">
                <a:solidFill>
                  <a:srgbClr val="010101"/>
                </a:solidFill>
                <a:latin typeface="Arial" panose="020B0604020202020204" pitchFamily="34" charset="0"/>
                <a:cs typeface="Arial" panose="020B0604020202020204" pitchFamily="34" charset="0"/>
              </a:rPr>
              <a:t>authority and</a:t>
            </a:r>
            <a:r>
              <a:rPr sz="2200" spc="120" dirty="0">
                <a:solidFill>
                  <a:srgbClr val="010101"/>
                </a:solidFill>
                <a:latin typeface="Arial" panose="020B0604020202020204" pitchFamily="34" charset="0"/>
                <a:cs typeface="Arial" panose="020B0604020202020204" pitchFamily="34" charset="0"/>
              </a:rPr>
              <a:t> </a:t>
            </a:r>
            <a:r>
              <a:rPr sz="2200" spc="30" dirty="0">
                <a:solidFill>
                  <a:srgbClr val="010101"/>
                </a:solidFill>
                <a:latin typeface="Arial" panose="020B0604020202020204" pitchFamily="34" charset="0"/>
                <a:cs typeface="Arial" panose="020B0604020202020204" pitchFamily="34" charset="0"/>
              </a:rPr>
              <a:t>responsibility</a:t>
            </a:r>
            <a:r>
              <a:rPr sz="2200" spc="-140" dirty="0">
                <a:solidFill>
                  <a:srgbClr val="010101"/>
                </a:solidFill>
                <a:latin typeface="Arial" panose="020B0604020202020204" pitchFamily="34" charset="0"/>
                <a:cs typeface="Arial" panose="020B0604020202020204" pitchFamily="34" charset="0"/>
              </a:rPr>
              <a:t> </a:t>
            </a:r>
            <a:r>
              <a:rPr sz="2200" spc="30" dirty="0">
                <a:solidFill>
                  <a:srgbClr val="010101"/>
                </a:solidFill>
                <a:latin typeface="Arial" panose="020B0604020202020204" pitchFamily="34" charset="0"/>
                <a:cs typeface="Arial" panose="020B0604020202020204" pitchFamily="34" charset="0"/>
              </a:rPr>
              <a:t>to</a:t>
            </a:r>
            <a:r>
              <a:rPr sz="2200" spc="175" dirty="0">
                <a:solidFill>
                  <a:srgbClr val="010101"/>
                </a:solidFill>
                <a:latin typeface="Arial" panose="020B0604020202020204" pitchFamily="34" charset="0"/>
                <a:cs typeface="Arial" panose="020B0604020202020204" pitchFamily="34" charset="0"/>
              </a:rPr>
              <a:t> </a:t>
            </a:r>
            <a:r>
              <a:rPr sz="2200" spc="-10" dirty="0">
                <a:solidFill>
                  <a:srgbClr val="010101"/>
                </a:solidFill>
                <a:latin typeface="Arial" panose="020B0604020202020204" pitchFamily="34" charset="0"/>
                <a:cs typeface="Arial" panose="020B0604020202020204" pitchFamily="34" charset="0"/>
              </a:rPr>
              <a:t>remove </a:t>
            </a:r>
            <a:r>
              <a:rPr sz="2200" dirty="0">
                <a:solidFill>
                  <a:srgbClr val="010101"/>
                </a:solidFill>
                <a:latin typeface="Arial" panose="020B0604020202020204" pitchFamily="34" charset="0"/>
                <a:cs typeface="Arial" panose="020B0604020202020204" pitchFamily="34" charset="0"/>
              </a:rPr>
              <a:t>debris</a:t>
            </a:r>
            <a:r>
              <a:rPr sz="2200" spc="155" dirty="0">
                <a:solidFill>
                  <a:srgbClr val="010101"/>
                </a:solidFill>
                <a:latin typeface="Arial" panose="020B0604020202020204" pitchFamily="34" charset="0"/>
                <a:cs typeface="Arial" panose="020B0604020202020204" pitchFamily="34" charset="0"/>
              </a:rPr>
              <a:t> </a:t>
            </a:r>
            <a:r>
              <a:rPr sz="2200" spc="65" dirty="0">
                <a:solidFill>
                  <a:srgbClr val="010101"/>
                </a:solidFill>
                <a:latin typeface="Arial" panose="020B0604020202020204" pitchFamily="34" charset="0"/>
                <a:cs typeface="Arial" panose="020B0604020202020204" pitchFamily="34" charset="0"/>
              </a:rPr>
              <a:t>from</a:t>
            </a:r>
            <a:r>
              <a:rPr sz="2200" spc="195" dirty="0">
                <a:solidFill>
                  <a:srgbClr val="010101"/>
                </a:solidFill>
                <a:latin typeface="Arial" panose="020B0604020202020204" pitchFamily="34" charset="0"/>
                <a:cs typeface="Arial" panose="020B0604020202020204" pitchFamily="34" charset="0"/>
              </a:rPr>
              <a:t> </a:t>
            </a:r>
            <a:r>
              <a:rPr sz="2200" dirty="0">
                <a:solidFill>
                  <a:srgbClr val="010101"/>
                </a:solidFill>
                <a:latin typeface="Arial" panose="020B0604020202020204" pitchFamily="34" charset="0"/>
                <a:cs typeface="Arial" panose="020B0604020202020204" pitchFamily="34" charset="0"/>
              </a:rPr>
              <a:t>private</a:t>
            </a:r>
            <a:r>
              <a:rPr sz="2200" spc="270" dirty="0">
                <a:solidFill>
                  <a:srgbClr val="010101"/>
                </a:solidFill>
                <a:latin typeface="Arial" panose="020B0604020202020204" pitchFamily="34" charset="0"/>
                <a:cs typeface="Arial" panose="020B0604020202020204" pitchFamily="34" charset="0"/>
              </a:rPr>
              <a:t> </a:t>
            </a:r>
            <a:r>
              <a:rPr sz="2200" spc="-10" dirty="0">
                <a:solidFill>
                  <a:srgbClr val="010101"/>
                </a:solidFill>
                <a:latin typeface="Arial" panose="020B0604020202020204" pitchFamily="34" charset="0"/>
                <a:cs typeface="Arial" panose="020B0604020202020204" pitchFamily="34" charset="0"/>
              </a:rPr>
              <a:t>property</a:t>
            </a:r>
            <a:endParaRPr lang="en-US" sz="2200" spc="-10" dirty="0">
              <a:solidFill>
                <a:srgbClr val="010101"/>
              </a:solidFill>
              <a:latin typeface="Arial" panose="020B0604020202020204" pitchFamily="34" charset="0"/>
              <a:cs typeface="Arial" panose="020B0604020202020204" pitchFamily="34" charset="0"/>
            </a:endParaRPr>
          </a:p>
          <a:p>
            <a:pPr marL="821690" marR="651510" lvl="1" indent="-342900">
              <a:buClr>
                <a:srgbClr val="898C8E"/>
              </a:buClr>
              <a:buFont typeface="Wingdings" panose="05000000000000000000" pitchFamily="2" charset="2"/>
              <a:buChar char="ü"/>
              <a:tabLst>
                <a:tab pos="364490" algn="l"/>
              </a:tabLst>
            </a:pPr>
            <a:r>
              <a:rPr sz="2200" dirty="0">
                <a:solidFill>
                  <a:srgbClr val="010101"/>
                </a:solidFill>
                <a:latin typeface="Arial" panose="020B0604020202020204" pitchFamily="34" charset="0"/>
                <a:cs typeface="Arial" panose="020B0604020202020204" pitchFamily="34" charset="0"/>
              </a:rPr>
              <a:t>cites</a:t>
            </a:r>
            <a:r>
              <a:rPr sz="2200" spc="160" dirty="0">
                <a:solidFill>
                  <a:srgbClr val="010101"/>
                </a:solidFill>
                <a:latin typeface="Arial" panose="020B0604020202020204" pitchFamily="34" charset="0"/>
                <a:cs typeface="Arial" panose="020B0604020202020204" pitchFamily="34" charset="0"/>
              </a:rPr>
              <a:t> </a:t>
            </a:r>
            <a:r>
              <a:rPr sz="2200" spc="55" dirty="0">
                <a:solidFill>
                  <a:srgbClr val="010101"/>
                </a:solidFill>
                <a:latin typeface="Arial" panose="020B0604020202020204" pitchFamily="34" charset="0"/>
                <a:cs typeface="Arial" panose="020B0604020202020204" pitchFamily="34" charset="0"/>
              </a:rPr>
              <a:t>all </a:t>
            </a:r>
            <a:r>
              <a:rPr sz="2200" dirty="0">
                <a:solidFill>
                  <a:srgbClr val="010101"/>
                </a:solidFill>
                <a:latin typeface="Arial" panose="020B0604020202020204" pitchFamily="34" charset="0"/>
                <a:cs typeface="Arial" panose="020B0604020202020204" pitchFamily="34" charset="0"/>
              </a:rPr>
              <a:t>applicable</a:t>
            </a:r>
            <a:r>
              <a:rPr sz="2200" spc="180" dirty="0">
                <a:solidFill>
                  <a:srgbClr val="010101"/>
                </a:solidFill>
                <a:latin typeface="Arial" panose="020B0604020202020204" pitchFamily="34" charset="0"/>
                <a:cs typeface="Arial" panose="020B0604020202020204" pitchFamily="34" charset="0"/>
              </a:rPr>
              <a:t> </a:t>
            </a:r>
            <a:r>
              <a:rPr sz="2200" dirty="0">
                <a:solidFill>
                  <a:srgbClr val="010101"/>
                </a:solidFill>
                <a:latin typeface="Arial" panose="020B0604020202020204" pitchFamily="34" charset="0"/>
                <a:cs typeface="Arial" panose="020B0604020202020204" pitchFamily="34" charset="0"/>
              </a:rPr>
              <a:t>sources</a:t>
            </a:r>
            <a:r>
              <a:rPr sz="2200" spc="210" dirty="0">
                <a:solidFill>
                  <a:srgbClr val="010101"/>
                </a:solidFill>
                <a:latin typeface="Arial" panose="020B0604020202020204" pitchFamily="34" charset="0"/>
                <a:cs typeface="Arial" panose="020B0604020202020204" pitchFamily="34" charset="0"/>
              </a:rPr>
              <a:t> </a:t>
            </a:r>
            <a:r>
              <a:rPr sz="2200" spc="70" dirty="0">
                <a:solidFill>
                  <a:srgbClr val="010101"/>
                </a:solidFill>
                <a:latin typeface="Arial" panose="020B0604020202020204" pitchFamily="34" charset="0"/>
                <a:cs typeface="Arial" panose="020B0604020202020204" pitchFamily="34" charset="0"/>
              </a:rPr>
              <a:t>of</a:t>
            </a:r>
            <a:r>
              <a:rPr sz="2200" spc="85" dirty="0">
                <a:solidFill>
                  <a:srgbClr val="010101"/>
                </a:solidFill>
                <a:latin typeface="Arial" panose="020B0604020202020204" pitchFamily="34" charset="0"/>
                <a:cs typeface="Arial" panose="020B0604020202020204" pitchFamily="34" charset="0"/>
              </a:rPr>
              <a:t> </a:t>
            </a:r>
            <a:r>
              <a:rPr sz="2200" spc="50" dirty="0">
                <a:solidFill>
                  <a:srgbClr val="010101"/>
                </a:solidFill>
                <a:latin typeface="Arial" panose="020B0604020202020204" pitchFamily="34" charset="0"/>
                <a:cs typeface="Arial" panose="020B0604020202020204" pitchFamily="34" charset="0"/>
              </a:rPr>
              <a:t>authority</a:t>
            </a:r>
            <a:r>
              <a:rPr sz="2200" spc="130" dirty="0">
                <a:solidFill>
                  <a:srgbClr val="010101"/>
                </a:solidFill>
                <a:latin typeface="Arial" panose="020B0604020202020204" pitchFamily="34" charset="0"/>
                <a:cs typeface="Arial" panose="020B0604020202020204" pitchFamily="34" charset="0"/>
              </a:rPr>
              <a:t> </a:t>
            </a:r>
            <a:r>
              <a:rPr sz="2200" dirty="0">
                <a:solidFill>
                  <a:srgbClr val="010101"/>
                </a:solidFill>
                <a:latin typeface="Arial" panose="020B0604020202020204" pitchFamily="34" charset="0"/>
                <a:cs typeface="Arial" panose="020B0604020202020204" pitchFamily="34" charset="0"/>
              </a:rPr>
              <a:t>(law,</a:t>
            </a:r>
            <a:r>
              <a:rPr sz="2200" spc="95" dirty="0">
                <a:solidFill>
                  <a:srgbClr val="010101"/>
                </a:solidFill>
                <a:latin typeface="Arial" panose="020B0604020202020204" pitchFamily="34" charset="0"/>
                <a:cs typeface="Arial" panose="020B0604020202020204" pitchFamily="34" charset="0"/>
              </a:rPr>
              <a:t> </a:t>
            </a:r>
            <a:r>
              <a:rPr sz="2200" dirty="0">
                <a:solidFill>
                  <a:srgbClr val="010101"/>
                </a:solidFill>
                <a:latin typeface="Arial" panose="020B0604020202020204" pitchFamily="34" charset="0"/>
                <a:cs typeface="Arial" panose="020B0604020202020204" pitchFamily="34" charset="0"/>
              </a:rPr>
              <a:t>ordinance,</a:t>
            </a:r>
            <a:r>
              <a:rPr sz="2200" spc="220" dirty="0">
                <a:solidFill>
                  <a:srgbClr val="010101"/>
                </a:solidFill>
                <a:latin typeface="Arial" panose="020B0604020202020204" pitchFamily="34" charset="0"/>
                <a:cs typeface="Arial" panose="020B0604020202020204" pitchFamily="34" charset="0"/>
              </a:rPr>
              <a:t> </a:t>
            </a:r>
            <a:r>
              <a:rPr sz="2200" dirty="0">
                <a:solidFill>
                  <a:srgbClr val="010101"/>
                </a:solidFill>
                <a:latin typeface="Arial" panose="020B0604020202020204" pitchFamily="34" charset="0"/>
                <a:cs typeface="Arial" panose="020B0604020202020204" pitchFamily="34" charset="0"/>
              </a:rPr>
              <a:t>code,</a:t>
            </a:r>
            <a:r>
              <a:rPr sz="2200" spc="10" dirty="0">
                <a:solidFill>
                  <a:srgbClr val="010101"/>
                </a:solidFill>
                <a:latin typeface="Arial" panose="020B0604020202020204" pitchFamily="34" charset="0"/>
                <a:cs typeface="Arial" panose="020B0604020202020204" pitchFamily="34" charset="0"/>
              </a:rPr>
              <a:t> </a:t>
            </a:r>
            <a:r>
              <a:rPr sz="2200" spc="55" dirty="0">
                <a:solidFill>
                  <a:srgbClr val="010101"/>
                </a:solidFill>
                <a:latin typeface="Arial" panose="020B0604020202020204" pitchFamily="34" charset="0"/>
                <a:cs typeface="Arial" panose="020B0604020202020204" pitchFamily="34" charset="0"/>
              </a:rPr>
              <a:t>contract,</a:t>
            </a:r>
            <a:r>
              <a:rPr sz="2200" spc="125" dirty="0">
                <a:solidFill>
                  <a:srgbClr val="010101"/>
                </a:solidFill>
                <a:latin typeface="Arial" panose="020B0604020202020204" pitchFamily="34" charset="0"/>
                <a:cs typeface="Arial" panose="020B0604020202020204" pitchFamily="34" charset="0"/>
              </a:rPr>
              <a:t> </a:t>
            </a:r>
            <a:r>
              <a:rPr sz="2200" spc="-20" dirty="0">
                <a:solidFill>
                  <a:srgbClr val="010101"/>
                </a:solidFill>
                <a:latin typeface="Arial" panose="020B0604020202020204" pitchFamily="34" charset="0"/>
                <a:cs typeface="Arial" panose="020B0604020202020204" pitchFamily="34" charset="0"/>
              </a:rPr>
              <a:t>etc.</a:t>
            </a:r>
            <a:r>
              <a:rPr lang="en-US" sz="2200" spc="-20" dirty="0">
                <a:solidFill>
                  <a:srgbClr val="010101"/>
                </a:solidFill>
                <a:latin typeface="Arial" panose="020B0604020202020204" pitchFamily="34" charset="0"/>
                <a:cs typeface="Arial" panose="020B0604020202020204" pitchFamily="34" charset="0"/>
              </a:rPr>
              <a:t>)</a:t>
            </a:r>
            <a:endParaRPr lang="en-US" sz="2200" dirty="0">
              <a:latin typeface="Arial" panose="020B0604020202020204" pitchFamily="34" charset="0"/>
              <a:cs typeface="Arial" panose="020B0604020202020204" pitchFamily="34" charset="0"/>
            </a:endParaRPr>
          </a:p>
          <a:p>
            <a:pPr marL="821690" marR="651510" lvl="1" indent="-342900">
              <a:lnSpc>
                <a:spcPct val="150000"/>
              </a:lnSpc>
              <a:buClr>
                <a:srgbClr val="898C8E"/>
              </a:buClr>
              <a:buFont typeface="Wingdings" panose="05000000000000000000" pitchFamily="2" charset="2"/>
              <a:buChar char="ü"/>
              <a:tabLst>
                <a:tab pos="364490" algn="l"/>
              </a:tabLst>
            </a:pPr>
            <a:r>
              <a:rPr sz="2200" spc="55" dirty="0">
                <a:solidFill>
                  <a:srgbClr val="010101"/>
                </a:solidFill>
                <a:latin typeface="Arial" panose="020B0604020202020204" pitchFamily="34" charset="0"/>
                <a:cs typeface="Arial" panose="020B0604020202020204" pitchFamily="34" charset="0"/>
              </a:rPr>
              <a:t>indemnifies </a:t>
            </a:r>
            <a:r>
              <a:rPr sz="2200" spc="50" dirty="0">
                <a:solidFill>
                  <a:srgbClr val="010101"/>
                </a:solidFill>
                <a:latin typeface="Arial" panose="020B0604020202020204" pitchFamily="34" charset="0"/>
                <a:cs typeface="Arial" panose="020B0604020202020204" pitchFamily="34" charset="0"/>
              </a:rPr>
              <a:t>the</a:t>
            </a:r>
            <a:r>
              <a:rPr sz="2200" spc="170" dirty="0">
                <a:solidFill>
                  <a:srgbClr val="010101"/>
                </a:solidFill>
                <a:latin typeface="Arial" panose="020B0604020202020204" pitchFamily="34" charset="0"/>
                <a:cs typeface="Arial" panose="020B0604020202020204" pitchFamily="34" charset="0"/>
              </a:rPr>
              <a:t> </a:t>
            </a:r>
            <a:r>
              <a:rPr sz="2200" spc="-35" dirty="0">
                <a:solidFill>
                  <a:srgbClr val="010101"/>
                </a:solidFill>
                <a:latin typeface="Arial" panose="020B0604020202020204" pitchFamily="34" charset="0"/>
                <a:cs typeface="Arial" panose="020B0604020202020204" pitchFamily="34" charset="0"/>
              </a:rPr>
              <a:t>U.S.</a:t>
            </a:r>
            <a:r>
              <a:rPr sz="2200" spc="30" dirty="0">
                <a:solidFill>
                  <a:srgbClr val="010101"/>
                </a:solidFill>
                <a:latin typeface="Arial" panose="020B0604020202020204" pitchFamily="34" charset="0"/>
                <a:cs typeface="Arial" panose="020B0604020202020204" pitchFamily="34" charset="0"/>
              </a:rPr>
              <a:t> </a:t>
            </a:r>
            <a:r>
              <a:rPr sz="2200" dirty="0">
                <a:solidFill>
                  <a:srgbClr val="010101"/>
                </a:solidFill>
                <a:latin typeface="Arial" panose="020B0604020202020204" pitchFamily="34" charset="0"/>
                <a:cs typeface="Arial" panose="020B0604020202020204" pitchFamily="34" charset="0"/>
              </a:rPr>
              <a:t>for</a:t>
            </a:r>
            <a:r>
              <a:rPr sz="2200" spc="30" dirty="0">
                <a:solidFill>
                  <a:srgbClr val="010101"/>
                </a:solidFill>
                <a:latin typeface="Arial" panose="020B0604020202020204" pitchFamily="34" charset="0"/>
                <a:cs typeface="Arial" panose="020B0604020202020204" pitchFamily="34" charset="0"/>
              </a:rPr>
              <a:t> </a:t>
            </a:r>
            <a:r>
              <a:rPr sz="2200" dirty="0">
                <a:solidFill>
                  <a:srgbClr val="010101"/>
                </a:solidFill>
                <a:latin typeface="Arial" panose="020B0604020202020204" pitchFamily="34" charset="0"/>
                <a:cs typeface="Arial" panose="020B0604020202020204" pitchFamily="34" charset="0"/>
              </a:rPr>
              <a:t>any</a:t>
            </a:r>
            <a:r>
              <a:rPr sz="2200" spc="45" dirty="0">
                <a:solidFill>
                  <a:srgbClr val="010101"/>
                </a:solidFill>
                <a:latin typeface="Arial" panose="020B0604020202020204" pitchFamily="34" charset="0"/>
                <a:cs typeface="Arial" panose="020B0604020202020204" pitchFamily="34" charset="0"/>
              </a:rPr>
              <a:t> </a:t>
            </a:r>
            <a:r>
              <a:rPr sz="2200" spc="55" dirty="0">
                <a:solidFill>
                  <a:srgbClr val="010101"/>
                </a:solidFill>
                <a:latin typeface="Arial" panose="020B0604020202020204" pitchFamily="34" charset="0"/>
                <a:cs typeface="Arial" panose="020B0604020202020204" pitchFamily="34" charset="0"/>
              </a:rPr>
              <a:t>claim</a:t>
            </a:r>
            <a:r>
              <a:rPr sz="2200" spc="45" dirty="0">
                <a:solidFill>
                  <a:srgbClr val="010101"/>
                </a:solidFill>
                <a:latin typeface="Arial" panose="020B0604020202020204" pitchFamily="34" charset="0"/>
                <a:cs typeface="Arial" panose="020B0604020202020204" pitchFamily="34" charset="0"/>
              </a:rPr>
              <a:t> </a:t>
            </a:r>
            <a:r>
              <a:rPr sz="2200" spc="50" dirty="0">
                <a:solidFill>
                  <a:srgbClr val="010101"/>
                </a:solidFill>
                <a:latin typeface="Arial" panose="020B0604020202020204" pitchFamily="34" charset="0"/>
                <a:cs typeface="Arial" panose="020B0604020202020204" pitchFamily="34" charset="0"/>
              </a:rPr>
              <a:t>arising</a:t>
            </a:r>
            <a:r>
              <a:rPr sz="2200" spc="-75" dirty="0">
                <a:solidFill>
                  <a:srgbClr val="010101"/>
                </a:solidFill>
                <a:latin typeface="Arial" panose="020B0604020202020204" pitchFamily="34" charset="0"/>
                <a:cs typeface="Arial" panose="020B0604020202020204" pitchFamily="34" charset="0"/>
              </a:rPr>
              <a:t> </a:t>
            </a:r>
            <a:r>
              <a:rPr sz="2200" spc="55" dirty="0">
                <a:solidFill>
                  <a:srgbClr val="010101"/>
                </a:solidFill>
                <a:latin typeface="Arial" panose="020B0604020202020204" pitchFamily="34" charset="0"/>
                <a:cs typeface="Arial" panose="020B0604020202020204" pitchFamily="34" charset="0"/>
              </a:rPr>
              <a:t>from</a:t>
            </a:r>
            <a:r>
              <a:rPr sz="2200" spc="45" dirty="0">
                <a:solidFill>
                  <a:srgbClr val="010101"/>
                </a:solidFill>
                <a:latin typeface="Arial" panose="020B0604020202020204" pitchFamily="34" charset="0"/>
                <a:cs typeface="Arial" panose="020B0604020202020204" pitchFamily="34" charset="0"/>
              </a:rPr>
              <a:t> </a:t>
            </a:r>
            <a:r>
              <a:rPr sz="2200" dirty="0">
                <a:solidFill>
                  <a:srgbClr val="010101"/>
                </a:solidFill>
                <a:latin typeface="Arial" panose="020B0604020202020204" pitchFamily="34" charset="0"/>
                <a:cs typeface="Arial" panose="020B0604020202020204" pitchFamily="34" charset="0"/>
              </a:rPr>
              <a:t>debris</a:t>
            </a:r>
            <a:r>
              <a:rPr sz="2200" spc="155" dirty="0">
                <a:solidFill>
                  <a:srgbClr val="010101"/>
                </a:solidFill>
                <a:latin typeface="Arial" panose="020B0604020202020204" pitchFamily="34" charset="0"/>
                <a:cs typeface="Arial" panose="020B0604020202020204" pitchFamily="34" charset="0"/>
              </a:rPr>
              <a:t> </a:t>
            </a:r>
            <a:r>
              <a:rPr sz="2200" spc="-10" dirty="0">
                <a:solidFill>
                  <a:srgbClr val="010101"/>
                </a:solidFill>
                <a:latin typeface="Arial" panose="020B0604020202020204" pitchFamily="34" charset="0"/>
                <a:cs typeface="Arial" panose="020B0604020202020204" pitchFamily="34" charset="0"/>
              </a:rPr>
              <a:t>removal</a:t>
            </a:r>
            <a:endParaRPr lang="en-US" sz="2200" spc="-10" dirty="0">
              <a:solidFill>
                <a:srgbClr val="010101"/>
              </a:solidFill>
              <a:latin typeface="Arial" panose="020B0604020202020204" pitchFamily="34" charset="0"/>
              <a:cs typeface="Arial" panose="020B0604020202020204" pitchFamily="34" charset="0"/>
            </a:endParaRPr>
          </a:p>
          <a:p>
            <a:pPr marL="354965" indent="-332740">
              <a:lnSpc>
                <a:spcPct val="150000"/>
              </a:lnSpc>
              <a:buClr>
                <a:srgbClr val="898C8E"/>
              </a:buClr>
              <a:buChar char="•"/>
              <a:tabLst>
                <a:tab pos="354965" algn="l"/>
              </a:tabLst>
            </a:pPr>
            <a:r>
              <a:rPr lang="en-US" sz="2200" spc="-10" dirty="0">
                <a:solidFill>
                  <a:srgbClr val="010101"/>
                </a:solidFill>
                <a:latin typeface="Arial" panose="020B0604020202020204" pitchFamily="34" charset="0"/>
                <a:cs typeface="Arial" panose="020B0604020202020204" pitchFamily="34" charset="0"/>
              </a:rPr>
              <a:t>Public Interest (Health Letter)</a:t>
            </a:r>
          </a:p>
          <a:p>
            <a:pPr marL="22225">
              <a:buClr>
                <a:srgbClr val="898C8E"/>
              </a:buClr>
              <a:tabLst>
                <a:tab pos="354965" algn="l"/>
              </a:tabLst>
            </a:pPr>
            <a:r>
              <a:rPr lang="en-US" sz="2000" spc="-10" dirty="0">
                <a:solidFill>
                  <a:srgbClr val="010101"/>
                </a:solidFill>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State will review the written request. If in agreement, the State will forward a letter to FEMA Leadership</a:t>
            </a:r>
          </a:p>
          <a:p>
            <a:pPr marL="22225">
              <a:buClr>
                <a:srgbClr val="898C8E"/>
              </a:buClr>
              <a:tabLst>
                <a:tab pos="354965" algn="l"/>
              </a:tabLst>
            </a:pPr>
            <a:endParaRPr lang="en-US" sz="1600" dirty="0">
              <a:latin typeface="Arial" panose="020B0604020202020204" pitchFamily="34" charset="0"/>
              <a:cs typeface="Arial" panose="020B0604020202020204" pitchFamily="34" charset="0"/>
            </a:endParaRPr>
          </a:p>
          <a:p>
            <a:pPr marL="354965" indent="-332740">
              <a:lnSpc>
                <a:spcPct val="100000"/>
              </a:lnSpc>
              <a:spcBef>
                <a:spcPts val="865"/>
              </a:spcBef>
              <a:buClr>
                <a:srgbClr val="898C8E"/>
              </a:buClr>
              <a:buChar char="•"/>
              <a:tabLst>
                <a:tab pos="354965" algn="l"/>
              </a:tabLst>
            </a:pPr>
            <a:endParaRPr sz="2000" dirty="0">
              <a:latin typeface="Arial"/>
              <a:cs typeface="Arial"/>
            </a:endParaRPr>
          </a:p>
        </p:txBody>
      </p:sp>
      <p:sp>
        <p:nvSpPr>
          <p:cNvPr id="4" name="Slide Number Placeholder 3">
            <a:extLst>
              <a:ext uri="{FF2B5EF4-FFF2-40B4-BE49-F238E27FC236}">
                <a16:creationId xmlns:a16="http://schemas.microsoft.com/office/drawing/2014/main" id="{B5D3EF70-0D12-3D27-3041-E31C471A8422}"/>
              </a:ext>
            </a:extLst>
          </p:cNvPr>
          <p:cNvSpPr>
            <a:spLocks noGrp="1"/>
          </p:cNvSpPr>
          <p:nvPr>
            <p:ph type="sldNum" sz="quarter" idx="12"/>
          </p:nvPr>
        </p:nvSpPr>
        <p:spPr/>
        <p:txBody>
          <a:bodyPr/>
          <a:lstStyle/>
          <a:p>
            <a:fld id="{8FCC257D-A786-9244-9E17-CE618C8B9275}" type="slidenum">
              <a:rPr lang="en-US" smtClean="0"/>
              <a:pPr/>
              <a:t>11</a:t>
            </a:fld>
            <a:endParaRPr lang="en-US"/>
          </a:p>
        </p:txBody>
      </p:sp>
    </p:spTree>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A340A31-C345-BFAA-B94C-EAED4496198C}"/>
              </a:ext>
            </a:extLst>
          </p:cNvPr>
          <p:cNvSpPr/>
          <p:nvPr/>
        </p:nvSpPr>
        <p:spPr>
          <a:xfrm>
            <a:off x="0" y="0"/>
            <a:ext cx="12192000" cy="1426029"/>
          </a:xfrm>
          <a:prstGeom prst="rect">
            <a:avLst/>
          </a:prstGeom>
          <a:solidFill>
            <a:schemeClr val="tx2"/>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 name="object 2"/>
          <p:cNvSpPr txBox="1">
            <a:spLocks noGrp="1"/>
          </p:cNvSpPr>
          <p:nvPr>
            <p:ph type="title"/>
          </p:nvPr>
        </p:nvSpPr>
        <p:spPr>
          <a:xfrm>
            <a:off x="724721" y="445168"/>
            <a:ext cx="11163300" cy="783548"/>
          </a:xfrm>
          <a:prstGeom prst="rect">
            <a:avLst/>
          </a:prstGeom>
        </p:spPr>
        <p:txBody>
          <a:bodyPr vert="horz" wrap="square" lIns="0" tIns="13970" rIns="0" bIns="0" rtlCol="0">
            <a:spAutoFit/>
          </a:bodyPr>
          <a:lstStyle/>
          <a:p>
            <a:pPr marL="12700" algn="ctr">
              <a:spcBef>
                <a:spcPts val="110"/>
              </a:spcBef>
              <a:tabLst>
                <a:tab pos="7094220" algn="l"/>
              </a:tabLst>
            </a:pPr>
            <a:r>
              <a:rPr lang="en-US" sz="2500" dirty="0">
                <a:solidFill>
                  <a:schemeClr val="bg1"/>
                </a:solidFill>
              </a:rPr>
              <a:t>Private Property Debris Removal (PPDR) &amp; Demolition</a:t>
            </a:r>
            <a:br>
              <a:rPr lang="en-US" sz="2500" dirty="0">
                <a:solidFill>
                  <a:schemeClr val="bg1"/>
                </a:solidFill>
              </a:rPr>
            </a:br>
            <a:r>
              <a:rPr lang="en-US" sz="2500" dirty="0">
                <a:solidFill>
                  <a:schemeClr val="bg1"/>
                </a:solidFill>
              </a:rPr>
              <a:t>Internal Approval Process - FEMA</a:t>
            </a:r>
            <a:endParaRPr lang="en-US" sz="2500" dirty="0">
              <a:solidFill>
                <a:schemeClr val="bg1"/>
              </a:solidFill>
              <a:highlight>
                <a:srgbClr val="FFFF00"/>
              </a:highlight>
            </a:endParaRPr>
          </a:p>
        </p:txBody>
      </p:sp>
      <p:sp>
        <p:nvSpPr>
          <p:cNvPr id="4" name="Slide Number Placeholder 3">
            <a:extLst>
              <a:ext uri="{FF2B5EF4-FFF2-40B4-BE49-F238E27FC236}">
                <a16:creationId xmlns:a16="http://schemas.microsoft.com/office/drawing/2014/main" id="{B5D3EF70-0D12-3D27-3041-E31C471A8422}"/>
              </a:ext>
            </a:extLst>
          </p:cNvPr>
          <p:cNvSpPr>
            <a:spLocks noGrp="1"/>
          </p:cNvSpPr>
          <p:nvPr>
            <p:ph type="sldNum" sz="quarter" idx="12"/>
          </p:nvPr>
        </p:nvSpPr>
        <p:spPr/>
        <p:txBody>
          <a:bodyPr/>
          <a:lstStyle/>
          <a:p>
            <a:fld id="{8FCC257D-A786-9244-9E17-CE618C8B9275}" type="slidenum">
              <a:rPr lang="en-US" smtClean="0"/>
              <a:pPr/>
              <a:t>12</a:t>
            </a:fld>
            <a:endParaRPr lang="en-US"/>
          </a:p>
        </p:txBody>
      </p:sp>
      <p:sp>
        <p:nvSpPr>
          <p:cNvPr id="6" name="TextBox 5">
            <a:extLst>
              <a:ext uri="{FF2B5EF4-FFF2-40B4-BE49-F238E27FC236}">
                <a16:creationId xmlns:a16="http://schemas.microsoft.com/office/drawing/2014/main" id="{46E18F1E-F741-719B-6625-7CDD8059451F}"/>
              </a:ext>
            </a:extLst>
          </p:cNvPr>
          <p:cNvSpPr txBox="1"/>
          <p:nvPr/>
        </p:nvSpPr>
        <p:spPr>
          <a:xfrm>
            <a:off x="942434" y="1525288"/>
            <a:ext cx="10729095" cy="4154984"/>
          </a:xfrm>
          <a:prstGeom prst="rect">
            <a:avLst/>
          </a:prstGeom>
          <a:noFill/>
        </p:spPr>
        <p:txBody>
          <a:bodyPr wrap="square">
            <a:spAutoFit/>
          </a:bodyPr>
          <a:lstStyle/>
          <a:p>
            <a:pPr marL="12065" marR="104139">
              <a:lnSpc>
                <a:spcPct val="100000"/>
              </a:lnSpc>
              <a:spcBef>
                <a:spcPts val="25"/>
              </a:spcBef>
              <a:tabLst>
                <a:tab pos="7867015" algn="l"/>
              </a:tabLst>
            </a:pPr>
            <a:r>
              <a:rPr lang="en-US" sz="2400" spc="-95">
                <a:cs typeface="Arial" panose="020B0604020202020204" pitchFamily="34" charset="0"/>
              </a:rPr>
              <a:t>For the request to move forward:</a:t>
            </a:r>
          </a:p>
          <a:p>
            <a:pPr marL="354965" marR="104139" indent="-342900">
              <a:lnSpc>
                <a:spcPct val="100000"/>
              </a:lnSpc>
              <a:spcBef>
                <a:spcPts val="25"/>
              </a:spcBef>
              <a:buFont typeface="Arial" panose="020B0604020202020204" pitchFamily="34" charset="0"/>
              <a:buChar char="•"/>
              <a:tabLst>
                <a:tab pos="7867015" algn="l"/>
              </a:tabLst>
            </a:pPr>
            <a:r>
              <a:rPr lang="en-US" sz="2400" spc="-95">
                <a:cs typeface="Arial" panose="020B0604020202020204" pitchFamily="34" charset="0"/>
              </a:rPr>
              <a:t>Infrastructure Branch Director (IBD) </a:t>
            </a:r>
            <a:r>
              <a:rPr lang="en-US" sz="2400" spc="-10">
                <a:cs typeface="Arial" panose="020B0604020202020204" pitchFamily="34" charset="0"/>
              </a:rPr>
              <a:t>and</a:t>
            </a:r>
            <a:r>
              <a:rPr lang="en-US" sz="2400" spc="-140">
                <a:cs typeface="Arial" panose="020B0604020202020204" pitchFamily="34" charset="0"/>
              </a:rPr>
              <a:t> </a:t>
            </a:r>
            <a:r>
              <a:rPr lang="en-US" sz="2400" spc="-25">
                <a:cs typeface="Arial" panose="020B0604020202020204" pitchFamily="34" charset="0"/>
              </a:rPr>
              <a:t>Debris</a:t>
            </a:r>
            <a:r>
              <a:rPr lang="en-US" sz="2400" spc="-65">
                <a:cs typeface="Arial" panose="020B0604020202020204" pitchFamily="34" charset="0"/>
              </a:rPr>
              <a:t> </a:t>
            </a:r>
            <a:r>
              <a:rPr lang="en-US" sz="2400" spc="-120">
                <a:cs typeface="Arial" panose="020B0604020202020204" pitchFamily="34" charset="0"/>
              </a:rPr>
              <a:t>Task</a:t>
            </a:r>
            <a:r>
              <a:rPr lang="en-US" sz="2400" spc="-10">
                <a:cs typeface="Arial" panose="020B0604020202020204" pitchFamily="34" charset="0"/>
              </a:rPr>
              <a:t> </a:t>
            </a:r>
            <a:r>
              <a:rPr lang="en-US" sz="2400" spc="-90">
                <a:cs typeface="Arial" panose="020B0604020202020204" pitchFamily="34" charset="0"/>
              </a:rPr>
              <a:t>Force</a:t>
            </a:r>
            <a:r>
              <a:rPr lang="en-US" sz="2400" spc="-25">
                <a:cs typeface="Arial" panose="020B0604020202020204" pitchFamily="34" charset="0"/>
              </a:rPr>
              <a:t> </a:t>
            </a:r>
            <a:r>
              <a:rPr lang="en-US" sz="2400" spc="-60">
                <a:cs typeface="Arial" panose="020B0604020202020204" pitchFamily="34" charset="0"/>
              </a:rPr>
              <a:t>Lead</a:t>
            </a:r>
            <a:r>
              <a:rPr lang="en-US" sz="2400" spc="-25">
                <a:cs typeface="Arial" panose="020B0604020202020204" pitchFamily="34" charset="0"/>
              </a:rPr>
              <a:t> will verify that all required </a:t>
            </a:r>
            <a:r>
              <a:rPr lang="en-US" sz="2400" spc="-10">
                <a:cs typeface="Arial" panose="020B0604020202020204" pitchFamily="34" charset="0"/>
              </a:rPr>
              <a:t>documents </a:t>
            </a:r>
            <a:r>
              <a:rPr lang="en-US" sz="2400" spc="40">
                <a:cs typeface="Arial" panose="020B0604020202020204" pitchFamily="34" charset="0"/>
              </a:rPr>
              <a:t>have been submitted </a:t>
            </a:r>
            <a:r>
              <a:rPr lang="en-US" sz="2400">
                <a:cs typeface="Arial" panose="020B0604020202020204" pitchFamily="34" charset="0"/>
              </a:rPr>
              <a:t>	</a:t>
            </a:r>
          </a:p>
          <a:p>
            <a:pPr marL="354965" marR="104139" indent="-342900">
              <a:lnSpc>
                <a:spcPct val="100000"/>
              </a:lnSpc>
              <a:spcBef>
                <a:spcPts val="25"/>
              </a:spcBef>
              <a:buFont typeface="Arial" panose="020B0604020202020204" pitchFamily="34" charset="0"/>
              <a:buChar char="•"/>
              <a:tabLst>
                <a:tab pos="7867015" algn="l"/>
              </a:tabLst>
            </a:pPr>
            <a:r>
              <a:rPr lang="en-US" sz="2400" spc="-25">
                <a:cs typeface="Arial" panose="020B0604020202020204" pitchFamily="34" charset="0"/>
              </a:rPr>
              <a:t>Debris Task Force Lead forwards the completed documentation to the Office of Chief Counsel (OCC) for review</a:t>
            </a:r>
          </a:p>
          <a:p>
            <a:pPr marL="354965" marR="104139" indent="-342900">
              <a:lnSpc>
                <a:spcPct val="100000"/>
              </a:lnSpc>
              <a:spcBef>
                <a:spcPts val="25"/>
              </a:spcBef>
              <a:buFont typeface="Arial" panose="020B0604020202020204" pitchFamily="34" charset="0"/>
              <a:buChar char="•"/>
              <a:tabLst>
                <a:tab pos="7867015" algn="l"/>
              </a:tabLst>
            </a:pPr>
            <a:r>
              <a:rPr lang="en-US" sz="2400" spc="-25">
                <a:cs typeface="Arial" panose="020B0604020202020204" pitchFamily="34" charset="0"/>
              </a:rPr>
              <a:t>After the OCC review, the request is returned to the IBD</a:t>
            </a:r>
          </a:p>
          <a:p>
            <a:pPr marL="354965" marR="104139" indent="-342900">
              <a:lnSpc>
                <a:spcPct val="100000"/>
              </a:lnSpc>
              <a:spcBef>
                <a:spcPts val="25"/>
              </a:spcBef>
              <a:buFont typeface="Arial" panose="020B0604020202020204" pitchFamily="34" charset="0"/>
              <a:buChar char="•"/>
              <a:tabLst>
                <a:tab pos="7867015" algn="l"/>
              </a:tabLst>
            </a:pPr>
            <a:r>
              <a:rPr lang="en-US" sz="2400" spc="-25">
                <a:cs typeface="Arial" panose="020B0604020202020204" pitchFamily="34" charset="0"/>
              </a:rPr>
              <a:t>IBD confirms that the request is ready for the next phase</a:t>
            </a:r>
          </a:p>
          <a:p>
            <a:pPr marL="354965" marR="104139" indent="-342900">
              <a:lnSpc>
                <a:spcPct val="100000"/>
              </a:lnSpc>
              <a:spcBef>
                <a:spcPts val="25"/>
              </a:spcBef>
              <a:buFont typeface="Arial" panose="020B0604020202020204" pitchFamily="34" charset="0"/>
              <a:buChar char="•"/>
              <a:tabLst>
                <a:tab pos="7867015" algn="l"/>
              </a:tabLst>
            </a:pPr>
            <a:r>
              <a:rPr lang="en-US" sz="2400" spc="-25">
                <a:cs typeface="Arial" panose="020B0604020202020204" pitchFamily="34" charset="0"/>
              </a:rPr>
              <a:t>OCC will compose the approval letter to be submitted to the Federal Coordinating Officer (FCO) 	</a:t>
            </a:r>
          </a:p>
          <a:p>
            <a:pPr marL="354965" marR="104139" indent="-342900">
              <a:lnSpc>
                <a:spcPct val="100000"/>
              </a:lnSpc>
              <a:spcBef>
                <a:spcPts val="25"/>
              </a:spcBef>
              <a:buFont typeface="Arial" panose="020B0604020202020204" pitchFamily="34" charset="0"/>
              <a:buChar char="•"/>
              <a:tabLst>
                <a:tab pos="7867015" algn="l"/>
              </a:tabLst>
            </a:pPr>
            <a:r>
              <a:rPr lang="en-US" sz="2400" spc="-25">
                <a:cs typeface="Arial" panose="020B0604020202020204" pitchFamily="34" charset="0"/>
              </a:rPr>
              <a:t>FCO will review and sign the approval letter and send the approval letter to the Sub-Recipient &amp; Recipient. </a:t>
            </a:r>
          </a:p>
        </p:txBody>
      </p:sp>
    </p:spTree>
    <p:extLst>
      <p:ext uri="{BB962C8B-B14F-4D97-AF65-F5344CB8AC3E}">
        <p14:creationId xmlns:p14="http://schemas.microsoft.com/office/powerpoint/2010/main" val="36285128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D30FE-9960-F841-B34B-6E1863A60F71}"/>
              </a:ext>
            </a:extLst>
          </p:cNvPr>
          <p:cNvSpPr>
            <a:spLocks noGrp="1"/>
          </p:cNvSpPr>
          <p:nvPr>
            <p:ph type="title"/>
          </p:nvPr>
        </p:nvSpPr>
        <p:spPr>
          <a:xfrm>
            <a:off x="738189" y="457200"/>
            <a:ext cx="10715627" cy="743347"/>
          </a:xfrm>
        </p:spPr>
        <p:txBody>
          <a:bodyPr>
            <a:normAutofit/>
          </a:bodyPr>
          <a:lstStyle/>
          <a:p>
            <a:r>
              <a:rPr lang="en-US" sz="3200" b="1"/>
              <a:t>Duplication of Benefits</a:t>
            </a:r>
          </a:p>
        </p:txBody>
      </p:sp>
      <p:sp>
        <p:nvSpPr>
          <p:cNvPr id="3" name="Text Placeholder 2">
            <a:extLst>
              <a:ext uri="{FF2B5EF4-FFF2-40B4-BE49-F238E27FC236}">
                <a16:creationId xmlns:a16="http://schemas.microsoft.com/office/drawing/2014/main" id="{E88ADCCF-C737-7A41-A8A1-0E660483818F}"/>
              </a:ext>
            </a:extLst>
          </p:cNvPr>
          <p:cNvSpPr>
            <a:spLocks noGrp="1"/>
          </p:cNvSpPr>
          <p:nvPr>
            <p:ph type="body" sz="quarter" idx="10"/>
          </p:nvPr>
        </p:nvSpPr>
        <p:spPr>
          <a:xfrm>
            <a:off x="745067" y="1651379"/>
            <a:ext cx="10187976" cy="3924473"/>
          </a:xfrm>
        </p:spPr>
        <p:txBody>
          <a:bodyPr vert="horz" lIns="91440" tIns="45720" rIns="91440" bIns="45720" rtlCol="0" anchor="t">
            <a:normAutofit/>
          </a:bodyPr>
          <a:lstStyle/>
          <a:p>
            <a:pPr>
              <a:lnSpc>
                <a:spcPct val="117243"/>
              </a:lnSpc>
            </a:pPr>
            <a:r>
              <a:rPr lang="en-US" sz="2200" dirty="0">
                <a:latin typeface="+mn-lt"/>
              </a:rPr>
              <a:t>When Public Property Debris Removal (PPDR) is covered by an insurance policy:</a:t>
            </a:r>
          </a:p>
          <a:p>
            <a:pPr marL="342900" indent="-342900">
              <a:lnSpc>
                <a:spcPct val="117243"/>
              </a:lnSpc>
              <a:buFont typeface="Arial" panose="020B0604020202020204" pitchFamily="34" charset="0"/>
              <a:buChar char="•"/>
            </a:pPr>
            <a:r>
              <a:rPr lang="en-US" sz="2200" dirty="0">
                <a:latin typeface="+mn-lt"/>
              </a:rPr>
              <a:t>The insurance proceeds must be used as the first source of funding</a:t>
            </a:r>
            <a:endParaRPr lang="en-US" dirty="0"/>
          </a:p>
          <a:p>
            <a:pPr marL="342900" indent="-342900">
              <a:lnSpc>
                <a:spcPct val="117243"/>
              </a:lnSpc>
              <a:buFont typeface="Arial" panose="020B0604020202020204" pitchFamily="34" charset="0"/>
              <a:buChar char="•"/>
            </a:pPr>
            <a:r>
              <a:rPr lang="en-US" sz="2200" dirty="0">
                <a:latin typeface="+mn-lt"/>
              </a:rPr>
              <a:t>After insurance proceeds are recouped from the property owner, grant funding may be eligible for the remainder of the cost of the eligible work </a:t>
            </a:r>
          </a:p>
          <a:p>
            <a:pPr marL="342900" indent="-342900">
              <a:lnSpc>
                <a:spcPct val="117243"/>
              </a:lnSpc>
              <a:buFont typeface="Arial" panose="020B0604020202020204" pitchFamily="34" charset="0"/>
              <a:buChar char="•"/>
            </a:pPr>
            <a:r>
              <a:rPr lang="en-US" sz="2200" dirty="0">
                <a:latin typeface="+mn-lt"/>
              </a:rPr>
              <a:t>FEMA may provide Individual Assistance funds to homeowners for debris removal</a:t>
            </a:r>
          </a:p>
          <a:p>
            <a:pPr marL="342900" indent="-342900">
              <a:lnSpc>
                <a:spcPct val="117243"/>
              </a:lnSpc>
              <a:buFont typeface="Arial" panose="020B0604020202020204" pitchFamily="34" charset="0"/>
              <a:buChar char="•"/>
            </a:pPr>
            <a:r>
              <a:rPr lang="en-US" sz="2200">
                <a:latin typeface="+mn-lt"/>
              </a:rPr>
              <a:t>If duplication of benefits occurs, FEMA will de-obligate funds in the amount the duplicate funding</a:t>
            </a:r>
            <a:endParaRPr lang="en-US" sz="2200">
              <a:highlight>
                <a:srgbClr val="808080"/>
              </a:highlight>
              <a:latin typeface="+mn-lt"/>
            </a:endParaRPr>
          </a:p>
        </p:txBody>
      </p:sp>
      <p:cxnSp>
        <p:nvCxnSpPr>
          <p:cNvPr id="4" name="Straight Connector 3">
            <a:extLst>
              <a:ext uri="{FF2B5EF4-FFF2-40B4-BE49-F238E27FC236}">
                <a16:creationId xmlns:a16="http://schemas.microsoft.com/office/drawing/2014/main" id="{8D2986C2-77D5-483A-AE21-5A7C0868DC1C}"/>
              </a:ext>
            </a:extLst>
          </p:cNvPr>
          <p:cNvCxnSpPr>
            <a:cxnSpLocks/>
          </p:cNvCxnSpPr>
          <p:nvPr/>
        </p:nvCxnSpPr>
        <p:spPr>
          <a:xfrm>
            <a:off x="738189" y="1195787"/>
            <a:ext cx="10715627"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6" name="Footer Placeholder 10">
            <a:extLst>
              <a:ext uri="{FF2B5EF4-FFF2-40B4-BE49-F238E27FC236}">
                <a16:creationId xmlns:a16="http://schemas.microsoft.com/office/drawing/2014/main" id="{6D93A328-3815-42C7-86E6-6D29D8259DEB}"/>
              </a:ext>
            </a:extLst>
          </p:cNvPr>
          <p:cNvSpPr txBox="1">
            <a:spLocks/>
          </p:cNvSpPr>
          <p:nvPr/>
        </p:nvSpPr>
        <p:spPr>
          <a:xfrm>
            <a:off x="6096000" y="6173791"/>
            <a:ext cx="4443413"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ln>
                  <a:noFill/>
                </a:ln>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Federal Emergency Management Agency</a:t>
            </a:r>
          </a:p>
        </p:txBody>
      </p:sp>
      <p:sp>
        <p:nvSpPr>
          <p:cNvPr id="8" name="Slide Number Placeholder 3">
            <a:extLst>
              <a:ext uri="{FF2B5EF4-FFF2-40B4-BE49-F238E27FC236}">
                <a16:creationId xmlns:a16="http://schemas.microsoft.com/office/drawing/2014/main" id="{0EEA5E59-7282-4960-97BF-8CDAF38634EE}"/>
              </a:ext>
            </a:extLst>
          </p:cNvPr>
          <p:cNvSpPr txBox="1">
            <a:spLocks/>
          </p:cNvSpPr>
          <p:nvPr/>
        </p:nvSpPr>
        <p:spPr>
          <a:xfrm>
            <a:off x="10539413" y="6173791"/>
            <a:ext cx="91440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8FCC257D-A786-9244-9E17-CE618C8B9275}" type="slidenum">
              <a:rPr lang="en-US" sz="1200" smtClean="0">
                <a:solidFill>
                  <a:schemeClr val="bg1"/>
                </a:solidFill>
              </a:rPr>
              <a:pPr algn="r"/>
              <a:t>13</a:t>
            </a:fld>
            <a:endParaRPr lang="en-US" sz="1200">
              <a:solidFill>
                <a:schemeClr val="bg1"/>
              </a:solidFill>
            </a:endParaRPr>
          </a:p>
        </p:txBody>
      </p:sp>
    </p:spTree>
    <p:extLst>
      <p:ext uri="{BB962C8B-B14F-4D97-AF65-F5344CB8AC3E}">
        <p14:creationId xmlns:p14="http://schemas.microsoft.com/office/powerpoint/2010/main" val="925740569"/>
      </p:ext>
    </p:extLst>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FF58801-DDAB-4CF9-BABC-9A739068C2D8}"/>
              </a:ext>
            </a:extLst>
          </p:cNvPr>
          <p:cNvSpPr>
            <a:spLocks noGrp="1"/>
          </p:cNvSpPr>
          <p:nvPr>
            <p:ph idx="1"/>
          </p:nvPr>
        </p:nvSpPr>
        <p:spPr>
          <a:xfrm>
            <a:off x="738189" y="1295400"/>
            <a:ext cx="10996611" cy="4724399"/>
          </a:xfrm>
        </p:spPr>
        <p:txBody>
          <a:bodyPr vert="horz" lIns="91440" tIns="45720" rIns="91440" bIns="45720" rtlCol="0" anchor="t">
            <a:normAutofit fontScale="92500"/>
          </a:bodyPr>
          <a:lstStyle/>
          <a:p>
            <a:pPr marL="0" indent="0">
              <a:lnSpc>
                <a:spcPct val="143298"/>
              </a:lnSpc>
              <a:buNone/>
            </a:pPr>
            <a:r>
              <a:rPr lang="en-US" sz="2000" dirty="0">
                <a:cs typeface="Arial" panose="020B0604020202020204" pitchFamily="34" charset="0"/>
              </a:rPr>
              <a:t>The PDMG should upload applicable documents in Grants Manager:</a:t>
            </a:r>
            <a:endParaRPr lang="en-US" sz="2000" dirty="0"/>
          </a:p>
          <a:p>
            <a:pPr lvl="1"/>
            <a:r>
              <a:rPr lang="en-US" dirty="0">
                <a:cs typeface="Arial"/>
              </a:rPr>
              <a:t>Property Address with Global Positioning System (GPS), Photos &amp; Site Map</a:t>
            </a:r>
          </a:p>
          <a:p>
            <a:pPr lvl="1"/>
            <a:r>
              <a:rPr lang="en-US" dirty="0">
                <a:cs typeface="Arial" panose="020B0604020202020204" pitchFamily="34" charset="0"/>
              </a:rPr>
              <a:t>Verification of ownership</a:t>
            </a:r>
          </a:p>
          <a:p>
            <a:pPr lvl="1"/>
            <a:r>
              <a:rPr lang="en-US" dirty="0">
                <a:cs typeface="Arial" panose="020B0604020202020204" pitchFamily="34" charset="0"/>
              </a:rPr>
              <a:t>Signed Right of Entry (ROE)</a:t>
            </a:r>
          </a:p>
          <a:p>
            <a:pPr lvl="1"/>
            <a:r>
              <a:rPr lang="en-US" dirty="0">
                <a:cs typeface="Arial" panose="020B0604020202020204" pitchFamily="34" charset="0"/>
              </a:rPr>
              <a:t>Proof of non-Duplication of benefits</a:t>
            </a:r>
          </a:p>
          <a:p>
            <a:pPr lvl="1"/>
            <a:r>
              <a:rPr lang="en-US" dirty="0">
                <a:cs typeface="Arial" panose="020B0604020202020204" pitchFamily="34" charset="0"/>
              </a:rPr>
              <a:t>Completed Inspection Reports including photos</a:t>
            </a:r>
          </a:p>
          <a:p>
            <a:pPr lvl="1"/>
            <a:r>
              <a:rPr lang="en-US" dirty="0">
                <a:cs typeface="Arial" panose="020B0604020202020204" pitchFamily="34" charset="0"/>
              </a:rPr>
              <a:t>Environmental Assessments (local, state and federal environmental agencies)</a:t>
            </a:r>
          </a:p>
          <a:p>
            <a:pPr lvl="1"/>
            <a:r>
              <a:rPr lang="en-US" dirty="0">
                <a:cs typeface="Arial" panose="020B0604020202020204" pitchFamily="34" charset="0"/>
              </a:rPr>
              <a:t>Applicant’s written request to FEMA identifying the specific properties where activities will occur</a:t>
            </a:r>
          </a:p>
          <a:p>
            <a:pPr lvl="1"/>
            <a:r>
              <a:rPr lang="en-US" dirty="0">
                <a:cs typeface="Arial" panose="020B0604020202020204" pitchFamily="34" charset="0"/>
              </a:rPr>
              <a:t>FEMA approval letter</a:t>
            </a:r>
          </a:p>
          <a:p>
            <a:pPr lvl="1"/>
            <a:r>
              <a:rPr lang="en-US" dirty="0">
                <a:cs typeface="Arial" panose="020B0604020202020204" pitchFamily="34" charset="0"/>
              </a:rPr>
              <a:t>Any local permits or Code Enforcement Procedures that apply</a:t>
            </a:r>
          </a:p>
          <a:p>
            <a:pPr lvl="1"/>
            <a:r>
              <a:rPr lang="en-US" spc="-10" dirty="0">
                <a:solidFill>
                  <a:srgbClr val="010101"/>
                </a:solidFill>
                <a:cs typeface="Arial"/>
              </a:rPr>
              <a:t>Public Interest (Health Letter) </a:t>
            </a:r>
          </a:p>
          <a:p>
            <a:pPr lvl="1"/>
            <a:endParaRPr lang="en-US" sz="1800" dirty="0">
              <a:latin typeface="Arial" panose="020B0604020202020204" pitchFamily="34" charset="0"/>
              <a:cs typeface="Arial" panose="020B0604020202020204" pitchFamily="34" charset="0"/>
            </a:endParaRPr>
          </a:p>
          <a:p>
            <a:pPr lvl="1"/>
            <a:endParaRPr lang="en-US" sz="1800" dirty="0"/>
          </a:p>
        </p:txBody>
      </p:sp>
      <p:sp>
        <p:nvSpPr>
          <p:cNvPr id="4" name="Title 3">
            <a:extLst>
              <a:ext uri="{FF2B5EF4-FFF2-40B4-BE49-F238E27FC236}">
                <a16:creationId xmlns:a16="http://schemas.microsoft.com/office/drawing/2014/main" id="{C44907DB-6781-429A-82A7-893E92936E35}"/>
              </a:ext>
            </a:extLst>
          </p:cNvPr>
          <p:cNvSpPr>
            <a:spLocks noGrp="1"/>
          </p:cNvSpPr>
          <p:nvPr>
            <p:ph type="title"/>
          </p:nvPr>
        </p:nvSpPr>
        <p:spPr/>
        <p:txBody>
          <a:bodyPr>
            <a:normAutofit fontScale="90000"/>
          </a:bodyPr>
          <a:lstStyle/>
          <a:p>
            <a:r>
              <a:rPr lang="en-US" dirty="0"/>
              <a:t>Private Property Debris Removal (PPDR) &amp;</a:t>
            </a:r>
            <a:br>
              <a:rPr lang="en-US" dirty="0"/>
            </a:br>
            <a:r>
              <a:rPr lang="en-US" dirty="0"/>
              <a:t>Site Documentation</a:t>
            </a:r>
          </a:p>
        </p:txBody>
      </p:sp>
      <p:sp>
        <p:nvSpPr>
          <p:cNvPr id="2" name="Slide Number Placeholder 1">
            <a:extLst>
              <a:ext uri="{FF2B5EF4-FFF2-40B4-BE49-F238E27FC236}">
                <a16:creationId xmlns:a16="http://schemas.microsoft.com/office/drawing/2014/main" id="{3EA51367-AB9B-9F78-4742-87F161CE43CF}"/>
              </a:ext>
            </a:extLst>
          </p:cNvPr>
          <p:cNvSpPr>
            <a:spLocks noGrp="1"/>
          </p:cNvSpPr>
          <p:nvPr>
            <p:ph type="sldNum" sz="quarter" idx="12"/>
          </p:nvPr>
        </p:nvSpPr>
        <p:spPr/>
        <p:txBody>
          <a:bodyPr/>
          <a:lstStyle/>
          <a:p>
            <a:fld id="{8FCC257D-A786-9244-9E17-CE618C8B9275}" type="slidenum">
              <a:rPr lang="en-US" smtClean="0"/>
              <a:pPr/>
              <a:t>14</a:t>
            </a:fld>
            <a:endParaRPr lang="en-US"/>
          </a:p>
        </p:txBody>
      </p:sp>
    </p:spTree>
    <p:extLst>
      <p:ext uri="{BB962C8B-B14F-4D97-AF65-F5344CB8AC3E}">
        <p14:creationId xmlns:p14="http://schemas.microsoft.com/office/powerpoint/2010/main" val="3827756189"/>
      </p:ext>
    </p:extLst>
  </p:cSld>
  <p:clrMapOvr>
    <a:masterClrMapping/>
  </p:clrMapOvr>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E3DB256-DB02-8AE0-E6EB-FFD128C11204}"/>
              </a:ext>
            </a:extLst>
          </p:cNvPr>
          <p:cNvSpPr/>
          <p:nvPr/>
        </p:nvSpPr>
        <p:spPr>
          <a:xfrm>
            <a:off x="-2673" y="4011"/>
            <a:ext cx="12197346" cy="1489243"/>
          </a:xfrm>
          <a:prstGeom prst="rect">
            <a:avLst/>
          </a:prstGeom>
          <a:solidFill>
            <a:schemeClr val="tx2"/>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FF58801-DDAB-4CF9-BABC-9A739068C2D8}"/>
              </a:ext>
            </a:extLst>
          </p:cNvPr>
          <p:cNvSpPr>
            <a:spLocks noGrp="1"/>
          </p:cNvSpPr>
          <p:nvPr>
            <p:ph idx="1"/>
          </p:nvPr>
        </p:nvSpPr>
        <p:spPr>
          <a:xfrm>
            <a:off x="738189" y="1709821"/>
            <a:ext cx="10996611" cy="4309978"/>
          </a:xfrm>
        </p:spPr>
        <p:txBody>
          <a:bodyPr vert="horz" lIns="91440" tIns="45720" rIns="91440" bIns="45720" rtlCol="0" anchor="t">
            <a:normAutofit/>
          </a:bodyPr>
          <a:lstStyle/>
          <a:p>
            <a:pPr marL="0" indent="0">
              <a:lnSpc>
                <a:spcPct val="143298"/>
              </a:lnSpc>
              <a:buNone/>
            </a:pPr>
            <a:endParaRPr lang="en-US" sz="2000" dirty="0">
              <a:solidFill>
                <a:srgbClr val="000000"/>
              </a:solidFill>
              <a:cs typeface="Arial"/>
            </a:endParaRPr>
          </a:p>
          <a:p>
            <a:pPr lvl="1"/>
            <a:endParaRPr lang="en-US" sz="1800">
              <a:latin typeface="Franklin Gothic Book" panose="020B0503020102020204"/>
              <a:cs typeface="Arial" panose="020B0604020202020204" pitchFamily="34" charset="0"/>
            </a:endParaRPr>
          </a:p>
        </p:txBody>
      </p:sp>
      <p:sp>
        <p:nvSpPr>
          <p:cNvPr id="4" name="Title 3">
            <a:extLst>
              <a:ext uri="{FF2B5EF4-FFF2-40B4-BE49-F238E27FC236}">
                <a16:creationId xmlns:a16="http://schemas.microsoft.com/office/drawing/2014/main" id="{C44907DB-6781-429A-82A7-893E92936E35}"/>
              </a:ext>
            </a:extLst>
          </p:cNvPr>
          <p:cNvSpPr>
            <a:spLocks noGrp="1"/>
          </p:cNvSpPr>
          <p:nvPr>
            <p:ph type="title"/>
          </p:nvPr>
        </p:nvSpPr>
        <p:spPr/>
        <p:txBody>
          <a:bodyPr>
            <a:normAutofit fontScale="90000"/>
          </a:bodyPr>
          <a:lstStyle/>
          <a:p>
            <a:pPr algn="ctr"/>
            <a:r>
              <a:rPr lang="en-US" dirty="0">
                <a:solidFill>
                  <a:schemeClr val="bg1"/>
                </a:solidFill>
              </a:rPr>
              <a:t>Private Property Debris Removal (PPDR) &amp;</a:t>
            </a:r>
            <a:br>
              <a:rPr lang="en-US" dirty="0">
                <a:solidFill>
                  <a:schemeClr val="bg1"/>
                </a:solidFill>
              </a:rPr>
            </a:br>
            <a:r>
              <a:rPr lang="en-US" dirty="0">
                <a:solidFill>
                  <a:schemeClr val="bg1"/>
                </a:solidFill>
              </a:rPr>
              <a:t>Site Documentation</a:t>
            </a:r>
            <a:endParaRPr lang="en-US" dirty="0"/>
          </a:p>
        </p:txBody>
      </p:sp>
      <p:sp>
        <p:nvSpPr>
          <p:cNvPr id="2" name="Slide Number Placeholder 1">
            <a:extLst>
              <a:ext uri="{FF2B5EF4-FFF2-40B4-BE49-F238E27FC236}">
                <a16:creationId xmlns:a16="http://schemas.microsoft.com/office/drawing/2014/main" id="{3EA51367-AB9B-9F78-4742-87F161CE43CF}"/>
              </a:ext>
            </a:extLst>
          </p:cNvPr>
          <p:cNvSpPr>
            <a:spLocks noGrp="1"/>
          </p:cNvSpPr>
          <p:nvPr>
            <p:ph type="sldNum" sz="quarter" idx="12"/>
          </p:nvPr>
        </p:nvSpPr>
        <p:spPr/>
        <p:txBody>
          <a:bodyPr/>
          <a:lstStyle/>
          <a:p>
            <a:fld id="{8FCC257D-A786-9244-9E17-CE618C8B9275}" type="slidenum">
              <a:rPr lang="en-US" smtClean="0"/>
              <a:pPr/>
              <a:t>15</a:t>
            </a:fld>
            <a:endParaRPr lang="en-US"/>
          </a:p>
        </p:txBody>
      </p:sp>
      <p:sp>
        <p:nvSpPr>
          <p:cNvPr id="5" name="TextBox 4">
            <a:extLst>
              <a:ext uri="{FF2B5EF4-FFF2-40B4-BE49-F238E27FC236}">
                <a16:creationId xmlns:a16="http://schemas.microsoft.com/office/drawing/2014/main" id="{54732CD7-1945-A4ED-2401-24A1EA0CA7A1}"/>
              </a:ext>
            </a:extLst>
          </p:cNvPr>
          <p:cNvSpPr txBox="1"/>
          <p:nvPr/>
        </p:nvSpPr>
        <p:spPr>
          <a:xfrm>
            <a:off x="740611" y="1368926"/>
            <a:ext cx="11272249" cy="48422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48809"/>
              </a:lnSpc>
            </a:pPr>
            <a:r>
              <a:rPr lang="en-US" sz="2400" b="1" dirty="0">
                <a:cs typeface="Segoe UI"/>
              </a:rPr>
              <a:t>The PDMG should upload applicable documents in Grants Manager:​</a:t>
            </a:r>
            <a:endParaRPr lang="en-US" sz="2400" b="1" dirty="0"/>
          </a:p>
          <a:p>
            <a:pPr marL="685800" lvl="2" indent="-228600">
              <a:lnSpc>
                <a:spcPct val="104166"/>
              </a:lnSpc>
              <a:buFont typeface=""/>
              <a:buChar char="•"/>
            </a:pPr>
            <a:r>
              <a:rPr lang="en-US" sz="2300" dirty="0">
                <a:cs typeface="Arial"/>
              </a:rPr>
              <a:t>Property Address with Global Positioning System (GPS), Photos &amp; Site Map​</a:t>
            </a:r>
          </a:p>
          <a:p>
            <a:pPr marL="685800" lvl="2" indent="-228600">
              <a:lnSpc>
                <a:spcPct val="104166"/>
              </a:lnSpc>
              <a:buFont typeface=""/>
              <a:buChar char="•"/>
            </a:pPr>
            <a:r>
              <a:rPr lang="en-US" sz="2300" dirty="0">
                <a:cs typeface="Arial"/>
              </a:rPr>
              <a:t>Verification of ownership​ (Deed)</a:t>
            </a:r>
          </a:p>
          <a:p>
            <a:pPr marL="685800" lvl="2" indent="-228600">
              <a:lnSpc>
                <a:spcPct val="104166"/>
              </a:lnSpc>
              <a:buFont typeface=""/>
              <a:buChar char="•"/>
            </a:pPr>
            <a:r>
              <a:rPr lang="en-US" sz="2300" dirty="0">
                <a:cs typeface="Arial"/>
              </a:rPr>
              <a:t>Signed Right of Entry (ROE)​</a:t>
            </a:r>
          </a:p>
          <a:p>
            <a:pPr marL="685800" lvl="2" indent="-228600">
              <a:lnSpc>
                <a:spcPct val="104166"/>
              </a:lnSpc>
              <a:buFont typeface=""/>
              <a:buChar char="•"/>
            </a:pPr>
            <a:r>
              <a:rPr lang="en-US" sz="2300" dirty="0">
                <a:cs typeface="Arial"/>
              </a:rPr>
              <a:t>Proof of non-Duplication of benefits​</a:t>
            </a:r>
          </a:p>
          <a:p>
            <a:pPr marL="685800" lvl="2" indent="-228600">
              <a:lnSpc>
                <a:spcPct val="104166"/>
              </a:lnSpc>
              <a:buFont typeface=""/>
              <a:buChar char="•"/>
            </a:pPr>
            <a:r>
              <a:rPr lang="en-US" sz="2300" dirty="0">
                <a:cs typeface="Arial"/>
              </a:rPr>
              <a:t>Completed Inspection Reports including photos​</a:t>
            </a:r>
          </a:p>
          <a:p>
            <a:pPr marL="685800" lvl="2" indent="-228600">
              <a:lnSpc>
                <a:spcPct val="104166"/>
              </a:lnSpc>
              <a:buFont typeface=""/>
              <a:buChar char="•"/>
            </a:pPr>
            <a:r>
              <a:rPr lang="en-US" sz="2300" dirty="0">
                <a:cs typeface="Arial"/>
              </a:rPr>
              <a:t>Environmental Assessments (local, state and federal environmental agencies)​</a:t>
            </a:r>
          </a:p>
          <a:p>
            <a:pPr marL="685800" lvl="2" indent="-228600">
              <a:lnSpc>
                <a:spcPct val="104166"/>
              </a:lnSpc>
              <a:buFont typeface=""/>
              <a:buChar char="•"/>
            </a:pPr>
            <a:r>
              <a:rPr lang="en-US" sz="2300" dirty="0">
                <a:cs typeface="Arial"/>
              </a:rPr>
              <a:t>Applicant’s written request to FEMA identifying the specific properties where activities will occur​</a:t>
            </a:r>
          </a:p>
          <a:p>
            <a:pPr marL="685800" lvl="2" indent="-228600">
              <a:lnSpc>
                <a:spcPct val="104166"/>
              </a:lnSpc>
              <a:buFont typeface=""/>
              <a:buChar char="•"/>
            </a:pPr>
            <a:r>
              <a:rPr lang="en-US" sz="2300" dirty="0">
                <a:cs typeface="Arial"/>
              </a:rPr>
              <a:t>FEMA approval letter​</a:t>
            </a:r>
          </a:p>
          <a:p>
            <a:pPr marL="685800" lvl="2" indent="-228600">
              <a:lnSpc>
                <a:spcPct val="104166"/>
              </a:lnSpc>
              <a:buFont typeface=""/>
              <a:buChar char="•"/>
            </a:pPr>
            <a:r>
              <a:rPr lang="en-US" sz="2300" dirty="0">
                <a:cs typeface="Arial"/>
              </a:rPr>
              <a:t>Any local permits or Code Enforcement Procedures that apply​</a:t>
            </a:r>
          </a:p>
          <a:p>
            <a:pPr marL="685800" lvl="2" indent="-228600">
              <a:lnSpc>
                <a:spcPct val="104166"/>
              </a:lnSpc>
              <a:buFont typeface=""/>
              <a:buChar char="•"/>
            </a:pPr>
            <a:r>
              <a:rPr lang="en-US" sz="2300" dirty="0">
                <a:solidFill>
                  <a:srgbClr val="010101"/>
                </a:solidFill>
                <a:cs typeface="Arial"/>
              </a:rPr>
              <a:t>Public Interest (Health Letter) </a:t>
            </a:r>
          </a:p>
        </p:txBody>
      </p:sp>
    </p:spTree>
    <p:extLst>
      <p:ext uri="{BB962C8B-B14F-4D97-AF65-F5344CB8AC3E}">
        <p14:creationId xmlns:p14="http://schemas.microsoft.com/office/powerpoint/2010/main" val="16219453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056813-F480-4AC1-860B-3DEF0B4541A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9879" y="-420551"/>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6D06A6-CBC7-614C-89CB-0FE999A80830}"/>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defTabSz="914400">
              <a:lnSpc>
                <a:spcPct val="90000"/>
              </a:lnSpc>
            </a:pPr>
            <a:r>
              <a:rPr lang="en-US" sz="2300">
                <a:solidFill>
                  <a:schemeClr val="tx1">
                    <a:lumMod val="85000"/>
                    <a:lumOff val="15000"/>
                  </a:schemeClr>
                </a:solidFill>
                <a:cs typeface="+mj-cs"/>
              </a:rPr>
              <a:t>This is an example of the level of debris impacts that </a:t>
            </a:r>
            <a:br>
              <a:rPr lang="en-US" sz="2300">
                <a:solidFill>
                  <a:schemeClr val="tx1">
                    <a:lumMod val="85000"/>
                    <a:lumOff val="15000"/>
                  </a:schemeClr>
                </a:solidFill>
                <a:cs typeface="+mj-cs"/>
              </a:rPr>
            </a:br>
            <a:r>
              <a:rPr lang="en-US" sz="2300">
                <a:solidFill>
                  <a:schemeClr val="tx1">
                    <a:lumMod val="85000"/>
                    <a:lumOff val="15000"/>
                  </a:schemeClr>
                </a:solidFill>
                <a:cs typeface="+mj-cs"/>
              </a:rPr>
              <a:t>may warrant FEMA assistance for PPDR.</a:t>
            </a: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92277F2A-8E2F-619E-3073-475BFE0241B4}"/>
              </a:ext>
            </a:extLst>
          </p:cNvPr>
          <p:cNvPicPr>
            <a:picLocks noChangeAspect="1"/>
          </p:cNvPicPr>
          <p:nvPr/>
        </p:nvPicPr>
        <p:blipFill>
          <a:blip r:embed="rId5"/>
          <a:stretch>
            <a:fillRect/>
          </a:stretch>
        </p:blipFill>
        <p:spPr>
          <a:xfrm>
            <a:off x="5995973" y="3386131"/>
            <a:ext cx="200053" cy="85737"/>
          </a:xfrm>
          <a:prstGeom prst="rect">
            <a:avLst/>
          </a:prstGeom>
        </p:spPr>
      </p:pic>
      <p:pic>
        <p:nvPicPr>
          <p:cNvPr id="8" name="Picture 7">
            <a:extLst>
              <a:ext uri="{FF2B5EF4-FFF2-40B4-BE49-F238E27FC236}">
                <a16:creationId xmlns:a16="http://schemas.microsoft.com/office/drawing/2014/main" id="{FE0A7485-C146-2B64-1A30-58F5D81BD386}"/>
              </a:ext>
            </a:extLst>
          </p:cNvPr>
          <p:cNvPicPr>
            <a:picLocks noChangeAspect="1"/>
          </p:cNvPicPr>
          <p:nvPr/>
        </p:nvPicPr>
        <p:blipFill>
          <a:blip r:embed="rId5"/>
          <a:stretch>
            <a:fillRect/>
          </a:stretch>
        </p:blipFill>
        <p:spPr>
          <a:xfrm>
            <a:off x="5995973" y="3386131"/>
            <a:ext cx="200053" cy="85737"/>
          </a:xfrm>
          <a:prstGeom prst="rect">
            <a:avLst/>
          </a:prstGeom>
        </p:spPr>
      </p:pic>
      <p:pic>
        <p:nvPicPr>
          <p:cNvPr id="15" name="Picture 14">
            <a:extLst>
              <a:ext uri="{FF2B5EF4-FFF2-40B4-BE49-F238E27FC236}">
                <a16:creationId xmlns:a16="http://schemas.microsoft.com/office/drawing/2014/main" id="{88CB734F-B444-3338-4E22-42997BB048EC}"/>
              </a:ext>
            </a:extLst>
          </p:cNvPr>
          <p:cNvPicPr>
            <a:picLocks noChangeAspect="1"/>
          </p:cNvPicPr>
          <p:nvPr/>
        </p:nvPicPr>
        <p:blipFill>
          <a:blip r:embed="rId6"/>
          <a:stretch>
            <a:fillRect/>
          </a:stretch>
        </p:blipFill>
        <p:spPr>
          <a:xfrm>
            <a:off x="6182286" y="3991819"/>
            <a:ext cx="519184" cy="530477"/>
          </a:xfrm>
          <a:prstGeom prst="rect">
            <a:avLst/>
          </a:prstGeom>
        </p:spPr>
      </p:pic>
    </p:spTree>
    <p:extLst>
      <p:ext uri="{BB962C8B-B14F-4D97-AF65-F5344CB8AC3E}">
        <p14:creationId xmlns:p14="http://schemas.microsoft.com/office/powerpoint/2010/main" val="645892256"/>
      </p:ext>
    </p:extLst>
  </p:cSld>
  <p:clrMapOvr>
    <a:masterClrMapping/>
  </p:clrMapOvr>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8FE7F8D-82B5-DBD2-5B08-23F2B35B6CC9}"/>
              </a:ext>
            </a:extLst>
          </p:cNvPr>
          <p:cNvPicPr>
            <a:picLocks noGrp="1" noChangeAspect="1"/>
          </p:cNvPicPr>
          <p:nvPr>
            <p:ph idx="1"/>
          </p:nvPr>
        </p:nvPicPr>
        <p:blipFill rotWithShape="1">
          <a:blip r:embed="rId2"/>
          <a:srcRect t="15730"/>
          <a:stretch/>
        </p:blipFill>
        <p:spPr>
          <a:xfrm>
            <a:off x="20" y="10"/>
            <a:ext cx="12191980" cy="6857990"/>
          </a:xfrm>
          <a:prstGeom prst="rect">
            <a:avLst/>
          </a:prstGeom>
        </p:spPr>
      </p:pic>
      <p:sp>
        <p:nvSpPr>
          <p:cNvPr id="10" name="Rectangle 11">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F43F23DE-A51A-49E6-D16D-F3F8E31540E0}"/>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defTabSz="914400">
              <a:lnSpc>
                <a:spcPct val="90000"/>
              </a:lnSpc>
            </a:pPr>
            <a:r>
              <a:rPr lang="en-US" sz="3600">
                <a:solidFill>
                  <a:schemeClr val="tx1">
                    <a:lumMod val="85000"/>
                    <a:lumOff val="15000"/>
                  </a:schemeClr>
                </a:solidFill>
              </a:rPr>
              <a:t>Types of Debris on Properties</a:t>
            </a:r>
          </a:p>
        </p:txBody>
      </p:sp>
      <p:cxnSp>
        <p:nvCxnSpPr>
          <p:cNvPr id="17" name="Straight Connector 13">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5">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A8ACB4E0-A498-460F-AE08-D638C0B0EEF2}"/>
              </a:ext>
            </a:extLst>
          </p:cNvPr>
          <p:cNvSpPr>
            <a:spLocks noGrp="1"/>
          </p:cNvSpPr>
          <p:nvPr>
            <p:ph type="sldNum" sz="quarter" idx="12"/>
          </p:nvPr>
        </p:nvSpPr>
        <p:spPr/>
        <p:txBody>
          <a:bodyPr/>
          <a:lstStyle/>
          <a:p>
            <a:fld id="{8FCC257D-A786-9244-9E17-CE618C8B9275}" type="slidenum">
              <a:rPr lang="en-US" smtClean="0"/>
              <a:pPr/>
              <a:t>17</a:t>
            </a:fld>
            <a:endParaRPr lang="en-US"/>
          </a:p>
        </p:txBody>
      </p:sp>
    </p:spTree>
    <p:extLst>
      <p:ext uri="{BB962C8B-B14F-4D97-AF65-F5344CB8AC3E}">
        <p14:creationId xmlns:p14="http://schemas.microsoft.com/office/powerpoint/2010/main" val="7616282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38555AC8-A31F-E4F7-01BB-AEFF5E8C160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5338644"/>
            <a:ext cx="12202175" cy="1519356"/>
            <a:chOff x="-1" y="-29768"/>
            <a:chExt cx="12202175" cy="1519356"/>
          </a:xfrm>
        </p:grpSpPr>
        <p:sp>
          <p:nvSpPr>
            <p:cNvPr id="19" name="Rectangle 18">
              <a:extLst>
                <a:ext uri="{FF2B5EF4-FFF2-40B4-BE49-F238E27FC236}">
                  <a16:creationId xmlns:a16="http://schemas.microsoft.com/office/drawing/2014/main" id="{A3C03E37-7ED0-19AE-52C3-13E69D05CD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5341412" y="-5371175"/>
              <a:ext cx="1519350" cy="12202174"/>
            </a:xfrm>
            <a:prstGeom prst="rect">
              <a:avLst/>
            </a:prstGeom>
            <a:gradFill>
              <a:gsLst>
                <a:gs pos="0">
                  <a:schemeClr val="accent5"/>
                </a:gs>
                <a:gs pos="100000">
                  <a:schemeClr val="accent2"/>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5518BEA-7506-877F-D89F-5B680FBB65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8917093" y="-1801610"/>
              <a:ext cx="1507122" cy="5063040"/>
            </a:xfrm>
            <a:prstGeom prst="rect">
              <a:avLst/>
            </a:prstGeom>
            <a:gradFill>
              <a:gsLst>
                <a:gs pos="59000">
                  <a:schemeClr val="accent5">
                    <a:lumMod val="60000"/>
                    <a:lumOff val="40000"/>
                    <a:alpha val="0"/>
                  </a:schemeClr>
                </a:gs>
                <a:gs pos="100000">
                  <a:schemeClr val="accent5">
                    <a:lumMod val="60000"/>
                    <a:lumOff val="4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E2E02916-7129-5FE5-2223-BD70F1BBB5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3100712" y="-3130481"/>
              <a:ext cx="1519356" cy="7720782"/>
            </a:xfrm>
            <a:prstGeom prst="rect">
              <a:avLst/>
            </a:prstGeom>
            <a:gradFill>
              <a:gsLst>
                <a:gs pos="29000">
                  <a:schemeClr val="accent5">
                    <a:lumMod val="60000"/>
                    <a:lumOff val="40000"/>
                    <a:alpha val="0"/>
                  </a:schemeClr>
                </a:gs>
                <a:gs pos="100000">
                  <a:schemeClr val="accent5">
                    <a:lumMod val="75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itle 4">
            <a:extLst>
              <a:ext uri="{FF2B5EF4-FFF2-40B4-BE49-F238E27FC236}">
                <a16:creationId xmlns:a16="http://schemas.microsoft.com/office/drawing/2014/main" id="{96D22310-98F4-9248-B315-7AD48F0A98BA}"/>
              </a:ext>
            </a:extLst>
          </p:cNvPr>
          <p:cNvSpPr>
            <a:spLocks noGrp="1"/>
          </p:cNvSpPr>
          <p:nvPr>
            <p:ph type="title"/>
          </p:nvPr>
        </p:nvSpPr>
        <p:spPr>
          <a:xfrm>
            <a:off x="838200" y="5595614"/>
            <a:ext cx="9662327" cy="913975"/>
          </a:xfrm>
        </p:spPr>
        <p:txBody>
          <a:bodyPr vert="horz" lIns="91440" tIns="45720" rIns="91440" bIns="45720" rtlCol="0" anchor="ctr">
            <a:normAutofit/>
          </a:bodyPr>
          <a:lstStyle/>
          <a:p>
            <a:pPr algn="ctr" defTabSz="914400">
              <a:lnSpc>
                <a:spcPct val="90000"/>
              </a:lnSpc>
            </a:pPr>
            <a:r>
              <a:rPr lang="en-US" sz="2700" kern="1200">
                <a:solidFill>
                  <a:srgbClr val="FFFFFF"/>
                </a:solidFill>
                <a:latin typeface="+mj-lt"/>
                <a:ea typeface="+mj-ea"/>
                <a:cs typeface="+mj-cs"/>
              </a:rPr>
              <a:t>Examples Of Potentially Eligible Mixed Debris on Private Property </a:t>
            </a:r>
          </a:p>
        </p:txBody>
      </p:sp>
      <p:pic>
        <p:nvPicPr>
          <p:cNvPr id="9" name="Content Placeholder 8">
            <a:extLst>
              <a:ext uri="{FF2B5EF4-FFF2-40B4-BE49-F238E27FC236}">
                <a16:creationId xmlns:a16="http://schemas.microsoft.com/office/drawing/2014/main" id="{A00624C3-307C-D31B-4CF9-8DCEA1290837}"/>
              </a:ext>
            </a:extLst>
          </p:cNvPr>
          <p:cNvPicPr>
            <a:picLocks noGrp="1" noChangeAspect="1"/>
          </p:cNvPicPr>
          <p:nvPr>
            <p:ph sz="half" idx="2"/>
          </p:nvPr>
        </p:nvPicPr>
        <p:blipFill rotWithShape="1">
          <a:blip r:embed="rId3"/>
          <a:srcRect l="17809" r="9861"/>
          <a:stretch/>
        </p:blipFill>
        <p:spPr>
          <a:xfrm>
            <a:off x="1" y="-10038"/>
            <a:ext cx="5974079" cy="5351777"/>
          </a:xfrm>
          <a:prstGeom prst="rect">
            <a:avLst/>
          </a:prstGeom>
        </p:spPr>
      </p:pic>
      <p:pic>
        <p:nvPicPr>
          <p:cNvPr id="13" name="Content Placeholder 12">
            <a:extLst>
              <a:ext uri="{FF2B5EF4-FFF2-40B4-BE49-F238E27FC236}">
                <a16:creationId xmlns:a16="http://schemas.microsoft.com/office/drawing/2014/main" id="{FC5CE98C-E6E9-E70F-D190-99420945B2D0}"/>
              </a:ext>
            </a:extLst>
          </p:cNvPr>
          <p:cNvPicPr>
            <a:picLocks noGrp="1" noChangeAspect="1"/>
          </p:cNvPicPr>
          <p:nvPr>
            <p:ph sz="half" idx="1"/>
          </p:nvPr>
        </p:nvPicPr>
        <p:blipFill rotWithShape="1">
          <a:blip r:embed="rId4"/>
          <a:srcRect l="7068" r="17203" b="-2"/>
          <a:stretch/>
        </p:blipFill>
        <p:spPr>
          <a:xfrm>
            <a:off x="6096000" y="10"/>
            <a:ext cx="6094403" cy="5351777"/>
          </a:xfrm>
          <a:prstGeom prst="rect">
            <a:avLst/>
          </a:prstGeom>
        </p:spPr>
      </p:pic>
      <p:sp>
        <p:nvSpPr>
          <p:cNvPr id="2" name="Slide Number Placeholder 1">
            <a:extLst>
              <a:ext uri="{FF2B5EF4-FFF2-40B4-BE49-F238E27FC236}">
                <a16:creationId xmlns:a16="http://schemas.microsoft.com/office/drawing/2014/main" id="{7C3B29AA-6CF4-6325-98A3-6D46EBD2EEC4}"/>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8FCC257D-A786-9244-9E17-CE618C8B9275}" type="slidenum">
              <a:rPr lang="en-US">
                <a:solidFill>
                  <a:srgbClr val="FFFFFF"/>
                </a:solidFill>
              </a:rPr>
              <a:pPr>
                <a:spcAft>
                  <a:spcPts val="600"/>
                </a:spcAft>
              </a:pPr>
              <a:t>18</a:t>
            </a:fld>
            <a:endParaRPr lang="en-US">
              <a:solidFill>
                <a:srgbClr val="FFFFFF"/>
              </a:solidFill>
            </a:endParaRPr>
          </a:p>
        </p:txBody>
      </p:sp>
    </p:spTree>
    <p:extLst>
      <p:ext uri="{BB962C8B-B14F-4D97-AF65-F5344CB8AC3E}">
        <p14:creationId xmlns:p14="http://schemas.microsoft.com/office/powerpoint/2010/main" val="20455910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D029687-E0DC-40CF-BFDE-6AD8D552DDD9}"/>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p:blipFill>
        <p:spPr>
          <a:xfrm>
            <a:off x="6836324" y="1656081"/>
            <a:ext cx="4651780" cy="4438078"/>
          </a:xfrm>
          <a:prstGeom prst="rect">
            <a:avLst/>
          </a:prstGeom>
        </p:spPr>
      </p:pic>
      <p:pic>
        <p:nvPicPr>
          <p:cNvPr id="6" name="Picture 5">
            <a:extLst>
              <a:ext uri="{FF2B5EF4-FFF2-40B4-BE49-F238E27FC236}">
                <a16:creationId xmlns:a16="http://schemas.microsoft.com/office/drawing/2014/main" id="{4626A5B6-DB1C-47BF-A50B-93E1FA155994}"/>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p:blipFill>
        <p:spPr>
          <a:xfrm>
            <a:off x="477672" y="1656081"/>
            <a:ext cx="5029048" cy="4438078"/>
          </a:xfrm>
          <a:prstGeom prst="rect">
            <a:avLst/>
          </a:prstGeom>
        </p:spPr>
      </p:pic>
      <p:sp>
        <p:nvSpPr>
          <p:cNvPr id="5" name="Title 4">
            <a:extLst>
              <a:ext uri="{FF2B5EF4-FFF2-40B4-BE49-F238E27FC236}">
                <a16:creationId xmlns:a16="http://schemas.microsoft.com/office/drawing/2014/main" id="{96D22310-98F4-9248-B315-7AD48F0A98BA}"/>
              </a:ext>
            </a:extLst>
          </p:cNvPr>
          <p:cNvSpPr>
            <a:spLocks noGrp="1"/>
          </p:cNvSpPr>
          <p:nvPr>
            <p:ph type="title"/>
          </p:nvPr>
        </p:nvSpPr>
        <p:spPr>
          <a:xfrm>
            <a:off x="477672" y="469357"/>
            <a:ext cx="5618327" cy="743347"/>
          </a:xfrm>
        </p:spPr>
        <p:txBody>
          <a:bodyPr>
            <a:normAutofit fontScale="90000"/>
          </a:bodyPr>
          <a:lstStyle/>
          <a:p>
            <a:r>
              <a:rPr lang="en-US" dirty="0"/>
              <a:t>Example of Potentially Eligible Hanging Limb and Dangerous Tree </a:t>
            </a:r>
          </a:p>
        </p:txBody>
      </p:sp>
      <p:sp>
        <p:nvSpPr>
          <p:cNvPr id="15" name="Oval 14">
            <a:extLst>
              <a:ext uri="{FF2B5EF4-FFF2-40B4-BE49-F238E27FC236}">
                <a16:creationId xmlns:a16="http://schemas.microsoft.com/office/drawing/2014/main" id="{AB0A03C3-4B07-4CD2-931C-026104402BDA}"/>
              </a:ext>
            </a:extLst>
          </p:cNvPr>
          <p:cNvSpPr/>
          <p:nvPr/>
        </p:nvSpPr>
        <p:spPr>
          <a:xfrm>
            <a:off x="8423780" y="2834960"/>
            <a:ext cx="2234060" cy="2438080"/>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3DFB98EF-CEB9-43B8-88EA-26506EDBCC4A}"/>
              </a:ext>
            </a:extLst>
          </p:cNvPr>
          <p:cNvSpPr/>
          <p:nvPr/>
        </p:nvSpPr>
        <p:spPr>
          <a:xfrm>
            <a:off x="1768069" y="2181060"/>
            <a:ext cx="1928054" cy="1578898"/>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CFB5A43D-6B23-C799-B69E-8B7DACF44755}"/>
              </a:ext>
            </a:extLst>
          </p:cNvPr>
          <p:cNvSpPr>
            <a:spLocks noGrp="1"/>
          </p:cNvSpPr>
          <p:nvPr>
            <p:ph type="sldNum" sz="quarter" idx="12"/>
          </p:nvPr>
        </p:nvSpPr>
        <p:spPr/>
        <p:txBody>
          <a:bodyPr/>
          <a:lstStyle/>
          <a:p>
            <a:fld id="{8FCC257D-A786-9244-9E17-CE618C8B9275}" type="slidenum">
              <a:rPr lang="en-US" smtClean="0"/>
              <a:pPr/>
              <a:t>19</a:t>
            </a:fld>
            <a:endParaRPr lang="en-US"/>
          </a:p>
        </p:txBody>
      </p:sp>
    </p:spTree>
    <p:extLst>
      <p:ext uri="{BB962C8B-B14F-4D97-AF65-F5344CB8AC3E}">
        <p14:creationId xmlns:p14="http://schemas.microsoft.com/office/powerpoint/2010/main" val="3253594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3C6CE9A-C6B8-094B-B83C-85DA395984E6}"/>
              </a:ext>
            </a:extLst>
          </p:cNvPr>
          <p:cNvSpPr>
            <a:spLocks noGrp="1"/>
          </p:cNvSpPr>
          <p:nvPr>
            <p:ph type="title"/>
          </p:nvPr>
        </p:nvSpPr>
        <p:spPr>
          <a:xfrm>
            <a:off x="5126" y="-901"/>
            <a:ext cx="12201044" cy="1341371"/>
          </a:xfrm>
          <a:solidFill>
            <a:schemeClr val="tx2"/>
          </a:solidFill>
        </p:spPr>
        <p:txBody>
          <a:bodyPr>
            <a:noAutofit/>
          </a:bodyPr>
          <a:lstStyle/>
          <a:p>
            <a:pPr algn="ctr"/>
            <a:r>
              <a:rPr lang="en-US" sz="2400" dirty="0">
                <a:solidFill>
                  <a:schemeClr val="bg1"/>
                </a:solidFill>
              </a:rPr>
              <a:t>Private Property Debris Removal (PPDR) </a:t>
            </a:r>
          </a:p>
        </p:txBody>
      </p:sp>
      <p:sp>
        <p:nvSpPr>
          <p:cNvPr id="2" name="Content Placeholder 1">
            <a:extLst>
              <a:ext uri="{FF2B5EF4-FFF2-40B4-BE49-F238E27FC236}">
                <a16:creationId xmlns:a16="http://schemas.microsoft.com/office/drawing/2014/main" id="{A7521306-CB15-9345-95A3-514A891A42BE}"/>
              </a:ext>
            </a:extLst>
          </p:cNvPr>
          <p:cNvSpPr>
            <a:spLocks noGrp="1"/>
          </p:cNvSpPr>
          <p:nvPr>
            <p:ph idx="1"/>
          </p:nvPr>
        </p:nvSpPr>
        <p:spPr>
          <a:xfrm>
            <a:off x="383458" y="1347019"/>
            <a:ext cx="11336594" cy="4680155"/>
          </a:xfrm>
        </p:spPr>
        <p:txBody>
          <a:bodyPr vert="horz" lIns="91440" tIns="45720" rIns="91440" bIns="45720" rtlCol="0" anchor="t">
            <a:normAutofit lnSpcReduction="10000"/>
          </a:bodyPr>
          <a:lstStyle/>
          <a:p>
            <a:pPr indent="0">
              <a:lnSpc>
                <a:spcPct val="100000"/>
              </a:lnSpc>
              <a:spcBef>
                <a:spcPts val="0"/>
              </a:spcBef>
              <a:buNone/>
            </a:pPr>
            <a:r>
              <a:rPr lang="en-US" sz="2400" dirty="0">
                <a:cs typeface="Arial" panose="020B0604020202020204" pitchFamily="34" charset="0"/>
              </a:rPr>
              <a:t>Debris removal from Private Property (PPDR) is the responsibility of the property owner and is usually ineligible under the PA Program. </a:t>
            </a:r>
            <a:endParaRPr lang="en-US" sz="2400" dirty="0"/>
          </a:p>
          <a:p>
            <a:pPr indent="0">
              <a:lnSpc>
                <a:spcPct val="100000"/>
              </a:lnSpc>
              <a:buNone/>
            </a:pPr>
            <a:r>
              <a:rPr lang="en-US" sz="2400" dirty="0">
                <a:cs typeface="Arial" panose="020B0604020202020204" pitchFamily="34" charset="0"/>
              </a:rPr>
              <a:t>In limited circumstances, FEMA may determine that debris removal from private property or commercial property is eligible under the PA Program:</a:t>
            </a:r>
          </a:p>
          <a:p>
            <a:pPr marL="1085850" lvl="1" indent="-342900">
              <a:buFont typeface="Wingdings" panose="05000000000000000000" pitchFamily="2" charset="2"/>
              <a:buChar char="ü"/>
            </a:pPr>
            <a:r>
              <a:rPr lang="en-US" sz="2400" dirty="0">
                <a:cs typeface="Arial" panose="020B0604020202020204" pitchFamily="34" charset="0"/>
              </a:rPr>
              <a:t>Based on the severity of the impact of an incident, and</a:t>
            </a:r>
          </a:p>
          <a:p>
            <a:pPr marL="1085850" lvl="1" indent="-342900">
              <a:buFont typeface="Wingdings" panose="05000000000000000000" pitchFamily="2" charset="2"/>
              <a:buChar char="ü"/>
            </a:pPr>
            <a:r>
              <a:rPr lang="en-US" sz="2400" dirty="0">
                <a:cs typeface="Arial" panose="020B0604020202020204" pitchFamily="34" charset="0"/>
              </a:rPr>
              <a:t>Whether debris on private or commercial property is so widespread that it threatens public health and safety, or the economic recovery of the community</a:t>
            </a:r>
          </a:p>
          <a:p>
            <a:pPr marL="1085850" lvl="1" indent="-342900">
              <a:buFont typeface="Wingdings" panose="05000000000000000000" pitchFamily="2" charset="2"/>
              <a:buChar char="ü"/>
            </a:pPr>
            <a:r>
              <a:rPr kumimoji="0" lang="en-US" sz="2400" b="0" i="0" u="none" strike="noStrike" kern="1200" cap="none" spc="0" normalizeH="0" baseline="0" noProof="0" dirty="0">
                <a:ln>
                  <a:noFill/>
                </a:ln>
                <a:solidFill>
                  <a:srgbClr val="000000"/>
                </a:solidFill>
                <a:effectLst/>
                <a:uLnTx/>
                <a:uFillTx/>
                <a:cs typeface="Arial" panose="020B0604020202020204" pitchFamily="34" charset="0"/>
              </a:rPr>
              <a:t>The debris removal must be in the public interest, not merely benefiting an individual or a limited group of individuals</a:t>
            </a:r>
          </a:p>
          <a:p>
            <a:pPr marL="1085850" lvl="1" indent="-342900">
              <a:buFont typeface="Wingdings" panose="05000000000000000000" pitchFamily="2" charset="2"/>
              <a:buChar char="ü"/>
            </a:pPr>
            <a:r>
              <a:rPr lang="en-US" sz="2400" dirty="0">
                <a:cs typeface="Arial" panose="020B0604020202020204" pitchFamily="34" charset="0"/>
              </a:rPr>
              <a:t>FEMA works with the SLTT governments to designate specific areas where debris removal from private property, including private waterways, is eligible. </a:t>
            </a:r>
          </a:p>
          <a:p>
            <a:pPr lvl="1">
              <a:buFont typeface="Arial" panose="020B0604020202020204" pitchFamily="34" charset="0"/>
              <a:buChar char="•"/>
            </a:pPr>
            <a:endParaRPr lang="en-US" sz="1800" dirty="0">
              <a:latin typeface="Arial" panose="020B0604020202020204" pitchFamily="34" charset="0"/>
              <a:cs typeface="Arial" panose="020B0604020202020204" pitchFamily="34" charset="0"/>
            </a:endParaRPr>
          </a:p>
          <a:p>
            <a:pPr marL="0" indent="0">
              <a:lnSpc>
                <a:spcPct val="152367"/>
              </a:lnSpc>
              <a:buNone/>
            </a:pPr>
            <a:endParaRPr lang="en-US" sz="1800" dirty="0">
              <a:solidFill>
                <a:srgbClr val="4E79C7"/>
              </a:solidFill>
              <a:latin typeface="Arial" panose="020B0604020202020204" pitchFamily="34" charset="0"/>
              <a:cs typeface="Arial" panose="020B0604020202020204" pitchFamily="34" charset="0"/>
            </a:endParaRPr>
          </a:p>
          <a:p>
            <a:pPr>
              <a:lnSpc>
                <a:spcPct val="152367"/>
              </a:lnSpc>
            </a:pPr>
            <a:endParaRPr lang="en-US" sz="1800" dirty="0"/>
          </a:p>
        </p:txBody>
      </p:sp>
      <p:sp>
        <p:nvSpPr>
          <p:cNvPr id="3" name="Slide Number Placeholder 2">
            <a:extLst>
              <a:ext uri="{FF2B5EF4-FFF2-40B4-BE49-F238E27FC236}">
                <a16:creationId xmlns:a16="http://schemas.microsoft.com/office/drawing/2014/main" id="{7002F52E-1F56-787B-0F1E-08F44E27A5C0}"/>
              </a:ext>
            </a:extLst>
          </p:cNvPr>
          <p:cNvSpPr>
            <a:spLocks noGrp="1"/>
          </p:cNvSpPr>
          <p:nvPr>
            <p:ph type="sldNum" sz="quarter" idx="12"/>
          </p:nvPr>
        </p:nvSpPr>
        <p:spPr/>
        <p:txBody>
          <a:bodyPr/>
          <a:lstStyle/>
          <a:p>
            <a:fld id="{8FCC257D-A786-9244-9E17-CE618C8B9275}" type="slidenum">
              <a:rPr lang="en-US" smtClean="0"/>
              <a:pPr/>
              <a:t>2</a:t>
            </a:fld>
            <a:endParaRPr lang="en-US"/>
          </a:p>
        </p:txBody>
      </p:sp>
    </p:spTree>
    <p:extLst>
      <p:ext uri="{BB962C8B-B14F-4D97-AF65-F5344CB8AC3E}">
        <p14:creationId xmlns:p14="http://schemas.microsoft.com/office/powerpoint/2010/main" val="39639172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6D22310-98F4-9248-B315-7AD48F0A98BA}"/>
              </a:ext>
            </a:extLst>
          </p:cNvPr>
          <p:cNvSpPr>
            <a:spLocks noGrp="1"/>
          </p:cNvSpPr>
          <p:nvPr>
            <p:ph type="title"/>
          </p:nvPr>
        </p:nvSpPr>
        <p:spPr/>
        <p:txBody>
          <a:bodyPr>
            <a:normAutofit fontScale="90000"/>
          </a:bodyPr>
          <a:lstStyle/>
          <a:p>
            <a:pPr algn="ctr"/>
            <a:r>
              <a:rPr lang="en-US" dirty="0"/>
              <a:t>Example of Ineligible Leaning Trees</a:t>
            </a:r>
            <a:br>
              <a:rPr lang="en-US"/>
            </a:br>
            <a:r>
              <a:rPr lang="en-US" dirty="0"/>
              <a:t>and Vegetative Debris</a:t>
            </a:r>
          </a:p>
        </p:txBody>
      </p:sp>
      <p:sp>
        <p:nvSpPr>
          <p:cNvPr id="2" name="Slide Number Placeholder 1">
            <a:extLst>
              <a:ext uri="{FF2B5EF4-FFF2-40B4-BE49-F238E27FC236}">
                <a16:creationId xmlns:a16="http://schemas.microsoft.com/office/drawing/2014/main" id="{1CDF5DCD-7CDC-1291-BF23-B2890C14DBC3}"/>
              </a:ext>
            </a:extLst>
          </p:cNvPr>
          <p:cNvSpPr>
            <a:spLocks noGrp="1"/>
          </p:cNvSpPr>
          <p:nvPr>
            <p:ph type="sldNum" sz="quarter" idx="12"/>
          </p:nvPr>
        </p:nvSpPr>
        <p:spPr/>
        <p:txBody>
          <a:bodyPr/>
          <a:lstStyle/>
          <a:p>
            <a:fld id="{8FCC257D-A786-9244-9E17-CE618C8B9275}" type="slidenum">
              <a:rPr lang="en-US" smtClean="0"/>
              <a:pPr/>
              <a:t>20</a:t>
            </a:fld>
            <a:endParaRPr lang="en-US"/>
          </a:p>
        </p:txBody>
      </p:sp>
      <p:pic>
        <p:nvPicPr>
          <p:cNvPr id="14" name="Content Placeholder 13">
            <a:extLst>
              <a:ext uri="{FF2B5EF4-FFF2-40B4-BE49-F238E27FC236}">
                <a16:creationId xmlns:a16="http://schemas.microsoft.com/office/drawing/2014/main" id="{B0EF1B4F-54DF-C360-C904-CDDFDE3A70FD}"/>
              </a:ext>
            </a:extLst>
          </p:cNvPr>
          <p:cNvPicPr>
            <a:picLocks noGrp="1" noChangeAspect="1"/>
          </p:cNvPicPr>
          <p:nvPr>
            <p:ph sz="half" idx="1"/>
          </p:nvPr>
        </p:nvPicPr>
        <p:blipFill>
          <a:blip r:embed="rId3"/>
          <a:stretch>
            <a:fillRect/>
          </a:stretch>
        </p:blipFill>
        <p:spPr>
          <a:xfrm>
            <a:off x="738188" y="1782936"/>
            <a:ext cx="5221178" cy="3970917"/>
          </a:xfrm>
        </p:spPr>
      </p:pic>
      <p:pic>
        <p:nvPicPr>
          <p:cNvPr id="22" name="Content Placeholder 21">
            <a:extLst>
              <a:ext uri="{FF2B5EF4-FFF2-40B4-BE49-F238E27FC236}">
                <a16:creationId xmlns:a16="http://schemas.microsoft.com/office/drawing/2014/main" id="{62750673-5EFD-1A5E-95C0-F5A29B2B10A2}"/>
              </a:ext>
            </a:extLst>
          </p:cNvPr>
          <p:cNvPicPr>
            <a:picLocks noGrp="1" noChangeAspect="1"/>
          </p:cNvPicPr>
          <p:nvPr>
            <p:ph sz="half" idx="2"/>
          </p:nvPr>
        </p:nvPicPr>
        <p:blipFill>
          <a:blip r:embed="rId4"/>
          <a:stretch>
            <a:fillRect/>
          </a:stretch>
        </p:blipFill>
        <p:spPr>
          <a:xfrm>
            <a:off x="6348810" y="1782936"/>
            <a:ext cx="5221178" cy="3970918"/>
          </a:xfrm>
        </p:spPr>
      </p:pic>
    </p:spTree>
    <p:extLst>
      <p:ext uri="{BB962C8B-B14F-4D97-AF65-F5344CB8AC3E}">
        <p14:creationId xmlns:p14="http://schemas.microsoft.com/office/powerpoint/2010/main" val="8694990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022BDE4A-8A20-4A69-9C5A-581C82036A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96D22310-98F4-9248-B315-7AD48F0A98BA}"/>
              </a:ext>
            </a:extLst>
          </p:cNvPr>
          <p:cNvSpPr>
            <a:spLocks noGrp="1"/>
          </p:cNvSpPr>
          <p:nvPr>
            <p:ph type="title"/>
          </p:nvPr>
        </p:nvSpPr>
        <p:spPr>
          <a:xfrm>
            <a:off x="1001684" y="170412"/>
            <a:ext cx="10178934" cy="1151492"/>
          </a:xfrm>
        </p:spPr>
        <p:txBody>
          <a:bodyPr vert="horz" lIns="91440" tIns="45720" rIns="91440" bIns="45720" rtlCol="0" anchor="b">
            <a:normAutofit/>
          </a:bodyPr>
          <a:lstStyle/>
          <a:p>
            <a:pPr algn="ctr" defTabSz="914400">
              <a:lnSpc>
                <a:spcPct val="90000"/>
              </a:lnSpc>
            </a:pPr>
            <a:r>
              <a:rPr lang="en-US" kern="1200" dirty="0">
                <a:solidFill>
                  <a:srgbClr val="000099"/>
                </a:solidFill>
                <a:latin typeface="+mj-lt"/>
                <a:ea typeface="+mj-ea"/>
                <a:cs typeface="+mj-cs"/>
              </a:rPr>
              <a:t>Example of Potentially Eligible</a:t>
            </a:r>
            <a:r>
              <a:rPr lang="en-US" dirty="0">
                <a:solidFill>
                  <a:srgbClr val="000099"/>
                </a:solidFill>
              </a:rPr>
              <a:t> Private Property Debris Removal (</a:t>
            </a:r>
            <a:r>
              <a:rPr lang="en-US" kern="1200" dirty="0">
                <a:solidFill>
                  <a:srgbClr val="000099"/>
                </a:solidFill>
                <a:latin typeface="+mj-lt"/>
                <a:ea typeface="+mj-ea"/>
                <a:cs typeface="+mj-cs"/>
              </a:rPr>
              <a:t>PPDR</a:t>
            </a:r>
            <a:r>
              <a:rPr lang="en-US" dirty="0">
                <a:solidFill>
                  <a:srgbClr val="000099"/>
                </a:solidFill>
              </a:rPr>
              <a:t>)</a:t>
            </a:r>
            <a:r>
              <a:rPr lang="en-US" kern="1200" dirty="0">
                <a:solidFill>
                  <a:srgbClr val="000099"/>
                </a:solidFill>
                <a:latin typeface="+mj-lt"/>
                <a:ea typeface="+mj-ea"/>
                <a:cs typeface="+mj-cs"/>
              </a:rPr>
              <a:t> Stumps</a:t>
            </a:r>
          </a:p>
        </p:txBody>
      </p:sp>
      <p:pic>
        <p:nvPicPr>
          <p:cNvPr id="8" name="Content Placeholder 7">
            <a:extLst>
              <a:ext uri="{FF2B5EF4-FFF2-40B4-BE49-F238E27FC236}">
                <a16:creationId xmlns:a16="http://schemas.microsoft.com/office/drawing/2014/main" id="{7D001535-8A79-46E2-BB33-5F9B2F0FCE9B}"/>
              </a:ext>
            </a:extLst>
          </p:cNvPr>
          <p:cNvPicPr>
            <a:picLocks noGrp="1" noChangeAspect="1"/>
          </p:cNvPicPr>
          <p:nvPr>
            <p:ph sz="half" idx="2"/>
          </p:nvPr>
        </p:nvPicPr>
        <p:blipFill rotWithShape="1">
          <a:blip r:embed="rId4" cstate="email">
            <a:extLst>
              <a:ext uri="{28A0092B-C50C-407E-A947-70E740481C1C}">
                <a14:useLocalDpi xmlns:a14="http://schemas.microsoft.com/office/drawing/2010/main" val="0"/>
              </a:ext>
            </a:extLst>
          </a:blip>
          <a:srcRect r="-2"/>
          <a:stretch/>
        </p:blipFill>
        <p:spPr>
          <a:xfrm>
            <a:off x="287828" y="1868994"/>
            <a:ext cx="5803323" cy="4430528"/>
          </a:xfrm>
          <a:prstGeom prst="rect">
            <a:avLst/>
          </a:prstGeom>
        </p:spPr>
      </p:pic>
      <p:pic>
        <p:nvPicPr>
          <p:cNvPr id="9" name="Picture 8">
            <a:extLst>
              <a:ext uri="{FF2B5EF4-FFF2-40B4-BE49-F238E27FC236}">
                <a16:creationId xmlns:a16="http://schemas.microsoft.com/office/drawing/2014/main" id="{C8EDFEF8-6610-43B5-8C05-8C342493A64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t="10018" r="-2" b="-2"/>
          <a:stretch/>
        </p:blipFill>
        <p:spPr>
          <a:xfrm>
            <a:off x="6189934" y="1868994"/>
            <a:ext cx="5803323" cy="4431811"/>
          </a:xfrm>
          <a:prstGeom prst="rect">
            <a:avLst/>
          </a:prstGeom>
        </p:spPr>
      </p:pic>
      <p:sp>
        <p:nvSpPr>
          <p:cNvPr id="2" name="Slide Number Placeholder 1">
            <a:extLst>
              <a:ext uri="{FF2B5EF4-FFF2-40B4-BE49-F238E27FC236}">
                <a16:creationId xmlns:a16="http://schemas.microsoft.com/office/drawing/2014/main" id="{3A4658BD-0133-43EE-33DB-51F4D5D38197}"/>
              </a:ext>
            </a:extLst>
          </p:cNvPr>
          <p:cNvSpPr>
            <a:spLocks noGrp="1"/>
          </p:cNvSpPr>
          <p:nvPr>
            <p:ph type="sldNum" sz="quarter" idx="12"/>
          </p:nvPr>
        </p:nvSpPr>
        <p:spPr/>
        <p:txBody>
          <a:bodyPr/>
          <a:lstStyle/>
          <a:p>
            <a:fld id="{8FCC257D-A786-9244-9E17-CE618C8B9275}" type="slidenum">
              <a:rPr lang="en-US" smtClean="0"/>
              <a:pPr/>
              <a:t>21</a:t>
            </a:fld>
            <a:endParaRPr lang="en-US"/>
          </a:p>
        </p:txBody>
      </p:sp>
    </p:spTree>
    <p:extLst>
      <p:ext uri="{BB962C8B-B14F-4D97-AF65-F5344CB8AC3E}">
        <p14:creationId xmlns:p14="http://schemas.microsoft.com/office/powerpoint/2010/main" val="2183892857"/>
      </p:ext>
    </p:extLst>
  </p:cSld>
  <p:clrMapOvr>
    <a:masterClrMapping/>
  </p:clrMapOvr>
  <p:extLst>
    <p:ext uri="{6950BFC3-D8DA-4A85-94F7-54DA5524770B}">
      <p188:commentRel xmlns:p188="http://schemas.microsoft.com/office/powerpoint/2018/8/main" r:id="rId3"/>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7102980F-A7B6-219C-2FA4-65E459257603}"/>
              </a:ext>
            </a:extLst>
          </p:cNvPr>
          <p:cNvPicPr>
            <a:picLocks noGrp="1" noChangeAspect="1"/>
          </p:cNvPicPr>
          <p:nvPr>
            <p:ph sz="half" idx="1"/>
          </p:nvPr>
        </p:nvPicPr>
        <p:blipFill>
          <a:blip r:embed="rId4"/>
          <a:stretch>
            <a:fillRect/>
          </a:stretch>
        </p:blipFill>
        <p:spPr>
          <a:xfrm>
            <a:off x="738189" y="1549399"/>
            <a:ext cx="5024657" cy="4239089"/>
          </a:xfrm>
          <a:prstGeom prst="rect">
            <a:avLst/>
          </a:prstGeom>
        </p:spPr>
      </p:pic>
      <p:pic>
        <p:nvPicPr>
          <p:cNvPr id="10" name="Content Placeholder 9">
            <a:extLst>
              <a:ext uri="{FF2B5EF4-FFF2-40B4-BE49-F238E27FC236}">
                <a16:creationId xmlns:a16="http://schemas.microsoft.com/office/drawing/2014/main" id="{87A1D37E-69B7-D4E1-DB66-900CE7A64A28}"/>
              </a:ext>
            </a:extLst>
          </p:cNvPr>
          <p:cNvPicPr>
            <a:picLocks noGrp="1" noChangeAspect="1"/>
          </p:cNvPicPr>
          <p:nvPr>
            <p:ph sz="half" idx="2"/>
          </p:nvPr>
        </p:nvPicPr>
        <p:blipFill>
          <a:blip r:embed="rId5"/>
          <a:stretch>
            <a:fillRect/>
          </a:stretch>
        </p:blipFill>
        <p:spPr>
          <a:xfrm>
            <a:off x="6429156" y="1549399"/>
            <a:ext cx="4894518" cy="4239089"/>
          </a:xfrm>
          <a:prstGeom prst="rect">
            <a:avLst/>
          </a:prstGeom>
        </p:spPr>
      </p:pic>
      <p:sp>
        <p:nvSpPr>
          <p:cNvPr id="5" name="Title 4">
            <a:extLst>
              <a:ext uri="{FF2B5EF4-FFF2-40B4-BE49-F238E27FC236}">
                <a16:creationId xmlns:a16="http://schemas.microsoft.com/office/drawing/2014/main" id="{96D22310-98F4-9248-B315-7AD48F0A98BA}"/>
              </a:ext>
            </a:extLst>
          </p:cNvPr>
          <p:cNvSpPr>
            <a:spLocks noGrp="1"/>
          </p:cNvSpPr>
          <p:nvPr>
            <p:ph type="title"/>
          </p:nvPr>
        </p:nvSpPr>
        <p:spPr/>
        <p:txBody>
          <a:bodyPr>
            <a:normAutofit fontScale="90000"/>
          </a:bodyPr>
          <a:lstStyle/>
          <a:p>
            <a:r>
              <a:rPr lang="en-US" dirty="0"/>
              <a:t>Example of Ineligible  Private Property Debris Removal (PPDR) Stumps</a:t>
            </a:r>
          </a:p>
        </p:txBody>
      </p:sp>
      <p:sp>
        <p:nvSpPr>
          <p:cNvPr id="2" name="Slide Number Placeholder 1">
            <a:extLst>
              <a:ext uri="{FF2B5EF4-FFF2-40B4-BE49-F238E27FC236}">
                <a16:creationId xmlns:a16="http://schemas.microsoft.com/office/drawing/2014/main" id="{0CF094F3-45B5-1FF1-B761-98BFE6E91F5F}"/>
              </a:ext>
            </a:extLst>
          </p:cNvPr>
          <p:cNvSpPr>
            <a:spLocks noGrp="1"/>
          </p:cNvSpPr>
          <p:nvPr>
            <p:ph type="sldNum" sz="quarter" idx="12"/>
          </p:nvPr>
        </p:nvSpPr>
        <p:spPr/>
        <p:txBody>
          <a:bodyPr/>
          <a:lstStyle/>
          <a:p>
            <a:fld id="{8FCC257D-A786-9244-9E17-CE618C8B9275}" type="slidenum">
              <a:rPr lang="en-US" smtClean="0"/>
              <a:pPr/>
              <a:t>22</a:t>
            </a:fld>
            <a:endParaRPr lang="en-US"/>
          </a:p>
        </p:txBody>
      </p:sp>
    </p:spTree>
    <p:extLst>
      <p:ext uri="{BB962C8B-B14F-4D97-AF65-F5344CB8AC3E}">
        <p14:creationId xmlns:p14="http://schemas.microsoft.com/office/powerpoint/2010/main" val="4153571952"/>
      </p:ext>
    </p:extLst>
  </p:cSld>
  <p:clrMapOvr>
    <a:masterClrMapping/>
  </p:clrMapOvr>
  <p:extLst>
    <p:ext uri="{6950BFC3-D8DA-4A85-94F7-54DA5524770B}">
      <p188:commentRel xmlns:p188="http://schemas.microsoft.com/office/powerpoint/2018/8/main" r:id="rId3"/>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0D01D-E7AF-5BE3-1A6C-EFE9A27FA9EB}"/>
              </a:ext>
            </a:extLst>
          </p:cNvPr>
          <p:cNvSpPr>
            <a:spLocks noGrp="1"/>
          </p:cNvSpPr>
          <p:nvPr>
            <p:ph type="title"/>
          </p:nvPr>
        </p:nvSpPr>
        <p:spPr/>
        <p:txBody>
          <a:bodyPr/>
          <a:lstStyle/>
          <a:p>
            <a:r>
              <a:rPr lang="en-US" dirty="0"/>
              <a:t>Right of Entry for PPDR and Demolition</a:t>
            </a:r>
          </a:p>
        </p:txBody>
      </p:sp>
      <p:sp>
        <p:nvSpPr>
          <p:cNvPr id="3" name="Text Placeholder 2">
            <a:extLst>
              <a:ext uri="{FF2B5EF4-FFF2-40B4-BE49-F238E27FC236}">
                <a16:creationId xmlns:a16="http://schemas.microsoft.com/office/drawing/2014/main" id="{231B4CF4-2A5A-7103-E07B-CEA9B2199EA6}"/>
              </a:ext>
            </a:extLst>
          </p:cNvPr>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4678328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ext">
            <a:extLst>
              <a:ext uri="{FF2B5EF4-FFF2-40B4-BE49-F238E27FC236}">
                <a16:creationId xmlns:a16="http://schemas.microsoft.com/office/drawing/2014/main" id="{2711EC1D-EA35-8EB6-370F-99257C5C7C28}"/>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17368" y="266700"/>
            <a:ext cx="5299364" cy="6162675"/>
          </a:xfrm>
          <a:prstGeom prst="rect">
            <a:avLst/>
          </a:prstGeom>
        </p:spPr>
      </p:pic>
      <p:pic>
        <p:nvPicPr>
          <p:cNvPr id="6" name="Picture 5" descr="Text">
            <a:extLst>
              <a:ext uri="{FF2B5EF4-FFF2-40B4-BE49-F238E27FC236}">
                <a16:creationId xmlns:a16="http://schemas.microsoft.com/office/drawing/2014/main" id="{AACF4B92-13B6-151F-0ED7-F7D7378D46E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475270" y="266700"/>
            <a:ext cx="5299362" cy="6162675"/>
          </a:xfrm>
          <a:prstGeom prst="rect">
            <a:avLst/>
          </a:prstGeom>
        </p:spPr>
      </p:pic>
    </p:spTree>
    <p:extLst>
      <p:ext uri="{BB962C8B-B14F-4D97-AF65-F5344CB8AC3E}">
        <p14:creationId xmlns:p14="http://schemas.microsoft.com/office/powerpoint/2010/main" val="17998317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994CB-9923-85C6-731D-BBBF1436839E}"/>
              </a:ext>
            </a:extLst>
          </p:cNvPr>
          <p:cNvSpPr>
            <a:spLocks noGrp="1"/>
          </p:cNvSpPr>
          <p:nvPr>
            <p:ph type="title"/>
          </p:nvPr>
        </p:nvSpPr>
        <p:spPr/>
        <p:txBody>
          <a:bodyPr/>
          <a:lstStyle/>
          <a:p>
            <a:r>
              <a:rPr lang="en-US" dirty="0"/>
              <a:t>PPDR Applicant Template Review</a:t>
            </a:r>
          </a:p>
        </p:txBody>
      </p:sp>
      <p:sp>
        <p:nvSpPr>
          <p:cNvPr id="3" name="Text Placeholder 2">
            <a:extLst>
              <a:ext uri="{FF2B5EF4-FFF2-40B4-BE49-F238E27FC236}">
                <a16:creationId xmlns:a16="http://schemas.microsoft.com/office/drawing/2014/main" id="{6197F59B-6C66-2B72-445D-ACBFB4D8287E}"/>
              </a:ext>
            </a:extLst>
          </p:cNvPr>
          <p:cNvSpPr>
            <a:spLocks noGrp="1"/>
          </p:cNvSpPr>
          <p:nvPr>
            <p:ph type="body" sz="quarter" idx="10"/>
          </p:nvPr>
        </p:nvSpPr>
        <p:spPr>
          <a:xfrm>
            <a:off x="716492" y="3291078"/>
            <a:ext cx="10708748" cy="1148366"/>
          </a:xfrm>
        </p:spPr>
        <p:txBody>
          <a:bodyPr>
            <a:normAutofit/>
          </a:bodyPr>
          <a:lstStyle/>
          <a:p>
            <a:endParaRPr lang="en-US" dirty="0"/>
          </a:p>
        </p:txBody>
      </p:sp>
    </p:spTree>
    <p:extLst>
      <p:ext uri="{BB962C8B-B14F-4D97-AF65-F5344CB8AC3E}">
        <p14:creationId xmlns:p14="http://schemas.microsoft.com/office/powerpoint/2010/main" val="42238969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9E918E-12DD-B036-D0F7-C7E41CD07A2F}"/>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13526" y="516834"/>
            <a:ext cx="5299364" cy="5864087"/>
          </a:xfrm>
          <a:prstGeom prst="rect">
            <a:avLst/>
          </a:prstGeom>
        </p:spPr>
      </p:pic>
      <p:pic>
        <p:nvPicPr>
          <p:cNvPr id="11" name="Picture 10" descr="Text">
            <a:extLst>
              <a:ext uri="{FF2B5EF4-FFF2-40B4-BE49-F238E27FC236}">
                <a16:creationId xmlns:a16="http://schemas.microsoft.com/office/drawing/2014/main" id="{A79DC6BB-7DFD-AEA9-BFEF-83FF32969FC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479110" y="516834"/>
            <a:ext cx="5299364" cy="5864087"/>
          </a:xfrm>
          <a:prstGeom prst="rect">
            <a:avLst/>
          </a:prstGeom>
        </p:spPr>
      </p:pic>
    </p:spTree>
    <p:extLst>
      <p:ext uri="{BB962C8B-B14F-4D97-AF65-F5344CB8AC3E}">
        <p14:creationId xmlns:p14="http://schemas.microsoft.com/office/powerpoint/2010/main" val="31103678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ext, letter">
            <a:extLst>
              <a:ext uri="{FF2B5EF4-FFF2-40B4-BE49-F238E27FC236}">
                <a16:creationId xmlns:a16="http://schemas.microsoft.com/office/drawing/2014/main" id="{AA9DECA7-628F-BC4F-72E6-63F95D46D74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72377" y="359922"/>
            <a:ext cx="5299364" cy="6138155"/>
          </a:xfrm>
          <a:prstGeom prst="rect">
            <a:avLst/>
          </a:prstGeom>
        </p:spPr>
      </p:pic>
      <p:pic>
        <p:nvPicPr>
          <p:cNvPr id="6" name="Picture 5" descr="Graphical user interface, text, application">
            <a:extLst>
              <a:ext uri="{FF2B5EF4-FFF2-40B4-BE49-F238E27FC236}">
                <a16:creationId xmlns:a16="http://schemas.microsoft.com/office/drawing/2014/main" id="{F1F7F2C8-7561-DE28-1D9E-CECB58EBED3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520261" y="359922"/>
            <a:ext cx="5211296" cy="6138155"/>
          </a:xfrm>
          <a:prstGeom prst="rect">
            <a:avLst/>
          </a:prstGeom>
        </p:spPr>
      </p:pic>
    </p:spTree>
    <p:extLst>
      <p:ext uri="{BB962C8B-B14F-4D97-AF65-F5344CB8AC3E}">
        <p14:creationId xmlns:p14="http://schemas.microsoft.com/office/powerpoint/2010/main" val="25160532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994CB-9923-85C6-731D-BBBF1436839E}"/>
              </a:ext>
            </a:extLst>
          </p:cNvPr>
          <p:cNvSpPr>
            <a:spLocks noGrp="1"/>
          </p:cNvSpPr>
          <p:nvPr>
            <p:ph type="title"/>
          </p:nvPr>
        </p:nvSpPr>
        <p:spPr/>
        <p:txBody>
          <a:bodyPr/>
          <a:lstStyle/>
          <a:p>
            <a:r>
              <a:rPr lang="en-US" dirty="0"/>
              <a:t>QUESTIONS?</a:t>
            </a:r>
          </a:p>
        </p:txBody>
      </p:sp>
      <p:sp>
        <p:nvSpPr>
          <p:cNvPr id="3" name="Text Placeholder 2">
            <a:extLst>
              <a:ext uri="{FF2B5EF4-FFF2-40B4-BE49-F238E27FC236}">
                <a16:creationId xmlns:a16="http://schemas.microsoft.com/office/drawing/2014/main" id="{6197F59B-6C66-2B72-445D-ACBFB4D8287E}"/>
              </a:ext>
            </a:extLst>
          </p:cNvPr>
          <p:cNvSpPr>
            <a:spLocks noGrp="1"/>
          </p:cNvSpPr>
          <p:nvPr>
            <p:ph type="body" sz="quarter" idx="10"/>
          </p:nvPr>
        </p:nvSpPr>
        <p:spPr>
          <a:xfrm>
            <a:off x="716492" y="3291078"/>
            <a:ext cx="10708748" cy="1148366"/>
          </a:xfrm>
        </p:spPr>
        <p:txBody>
          <a:bodyPr>
            <a:normAutofit/>
          </a:bodyPr>
          <a:lstStyle/>
          <a:p>
            <a:endParaRPr lang="en-US" dirty="0"/>
          </a:p>
        </p:txBody>
      </p:sp>
    </p:spTree>
    <p:extLst>
      <p:ext uri="{BB962C8B-B14F-4D97-AF65-F5344CB8AC3E}">
        <p14:creationId xmlns:p14="http://schemas.microsoft.com/office/powerpoint/2010/main" val="2034353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3" name="Title 2">
            <a:extLst>
              <a:ext uri="{FF2B5EF4-FFF2-40B4-BE49-F238E27FC236}">
                <a16:creationId xmlns:a16="http://schemas.microsoft.com/office/drawing/2014/main" id="{6B7FB275-2641-42DF-9F0A-CD34AD74B6C8}"/>
              </a:ext>
            </a:extLst>
          </p:cNvPr>
          <p:cNvSpPr>
            <a:spLocks noGrp="1"/>
          </p:cNvSpPr>
          <p:nvPr>
            <p:ph type="title"/>
          </p:nvPr>
        </p:nvSpPr>
        <p:spPr>
          <a:xfrm>
            <a:off x="88489" y="586855"/>
            <a:ext cx="3696929" cy="3387497"/>
          </a:xfrm>
        </p:spPr>
        <p:txBody>
          <a:bodyPr vert="horz" lIns="91440" tIns="45720" rIns="91440" bIns="45720" rtlCol="0" anchor="b">
            <a:normAutofit/>
          </a:bodyPr>
          <a:lstStyle/>
          <a:p>
            <a:pPr algn="r" defTabSz="914400">
              <a:lnSpc>
                <a:spcPct val="90000"/>
              </a:lnSpc>
            </a:pPr>
            <a:r>
              <a:rPr lang="en-US" sz="3200" i="0" u="none" strike="noStrike" baseline="0" dirty="0">
                <a:solidFill>
                  <a:srgbClr val="FFFFFF"/>
                </a:solidFill>
                <a:cs typeface="+mj-cs"/>
              </a:rPr>
              <a:t>Public Assistance Program and Policy Guide</a:t>
            </a:r>
            <a:br>
              <a:rPr lang="en-US" sz="3200" i="0" u="none" strike="noStrike" baseline="0" dirty="0">
                <a:solidFill>
                  <a:srgbClr val="FFFFFF"/>
                </a:solidFill>
                <a:cs typeface="+mj-cs"/>
              </a:rPr>
            </a:br>
            <a:r>
              <a:rPr lang="en-US" sz="1800" i="0" u="none" strike="noStrike" baseline="0" dirty="0">
                <a:solidFill>
                  <a:srgbClr val="FFFFFF"/>
                </a:solidFill>
                <a:cs typeface="+mj-cs"/>
              </a:rPr>
              <a:t>Version 5</a:t>
            </a:r>
            <a:br>
              <a:rPr lang="en-US" sz="1800" i="0" u="none" strike="noStrike" baseline="0" dirty="0">
                <a:solidFill>
                  <a:srgbClr val="FFFFFF"/>
                </a:solidFill>
                <a:cs typeface="+mj-cs"/>
              </a:rPr>
            </a:br>
            <a:br>
              <a:rPr lang="en-US" sz="1800" i="0" u="none" strike="noStrike" baseline="0" dirty="0">
                <a:solidFill>
                  <a:srgbClr val="FFFFFF"/>
                </a:solidFill>
                <a:cs typeface="+mj-cs"/>
              </a:rPr>
            </a:br>
            <a:r>
              <a:rPr lang="en-US" sz="2400" i="0" u="none" strike="noStrike" baseline="0" dirty="0">
                <a:solidFill>
                  <a:srgbClr val="FFFFFF"/>
                </a:solidFill>
                <a:cs typeface="+mj-cs"/>
              </a:rPr>
              <a:t>Private Property </a:t>
            </a:r>
            <a:br>
              <a:rPr lang="en-US" sz="2400" i="0" u="none" strike="noStrike" baseline="0" dirty="0">
                <a:solidFill>
                  <a:srgbClr val="FFFFFF"/>
                </a:solidFill>
                <a:cs typeface="+mj-cs"/>
              </a:rPr>
            </a:br>
            <a:r>
              <a:rPr lang="en-US" sz="2400" i="0" u="none" strike="noStrike" baseline="0" dirty="0">
                <a:solidFill>
                  <a:srgbClr val="FFFFFF"/>
                </a:solidFill>
                <a:cs typeface="+mj-cs"/>
              </a:rPr>
              <a:t>Debris Removal</a:t>
            </a:r>
            <a:endParaRPr lang="en-US" sz="2400" kern="1200" dirty="0">
              <a:solidFill>
                <a:srgbClr val="FFFFFF"/>
              </a:solidFill>
              <a:highlight>
                <a:srgbClr val="FFFF00"/>
              </a:highlight>
              <a:latin typeface="+mj-lt"/>
              <a:ea typeface="+mj-ea"/>
              <a:cs typeface="+mj-cs"/>
            </a:endParaRPr>
          </a:p>
        </p:txBody>
      </p:sp>
      <p:sp>
        <p:nvSpPr>
          <p:cNvPr id="2" name="Content Placeholder 1">
            <a:extLst>
              <a:ext uri="{FF2B5EF4-FFF2-40B4-BE49-F238E27FC236}">
                <a16:creationId xmlns:a16="http://schemas.microsoft.com/office/drawing/2014/main" id="{B28AC697-7F6A-4D16-AFC5-D2E68B35D572}"/>
              </a:ext>
            </a:extLst>
          </p:cNvPr>
          <p:cNvSpPr>
            <a:spLocks noGrp="1"/>
          </p:cNvSpPr>
          <p:nvPr>
            <p:ph type="body" sz="quarter" idx="10"/>
          </p:nvPr>
        </p:nvSpPr>
        <p:spPr>
          <a:xfrm>
            <a:off x="4417219" y="954281"/>
            <a:ext cx="7220565" cy="4779770"/>
          </a:xfrm>
        </p:spPr>
        <p:txBody>
          <a:bodyPr vert="horz" lIns="91440" tIns="45720" rIns="91440" bIns="45720" rtlCol="0" anchor="ctr">
            <a:normAutofit/>
          </a:bodyPr>
          <a:lstStyle/>
          <a:p>
            <a:pPr lvl="1" indent="-228600" defTabSz="914400">
              <a:lnSpc>
                <a:spcPct val="90000"/>
              </a:lnSpc>
              <a:spcBef>
                <a:spcPts val="0"/>
              </a:spcBef>
              <a:spcAft>
                <a:spcPts val="600"/>
              </a:spcAft>
              <a:buFont typeface="Arial" panose="020B0604020202020204" pitchFamily="34" charset="0"/>
              <a:buChar char="•"/>
            </a:pPr>
            <a:endParaRPr lang="en-US" sz="2400"/>
          </a:p>
          <a:p>
            <a:pPr lvl="2" defTabSz="914400">
              <a:lnSpc>
                <a:spcPct val="90000"/>
              </a:lnSpc>
              <a:spcBef>
                <a:spcPts val="0"/>
              </a:spcBef>
              <a:spcAft>
                <a:spcPts val="600"/>
              </a:spcAft>
              <a:buFont typeface="Arial" panose="020B0604020202020204" pitchFamily="34" charset="0"/>
              <a:buChar char="•"/>
            </a:pPr>
            <a:endParaRPr lang="en-US" sz="1700"/>
          </a:p>
        </p:txBody>
      </p:sp>
      <p:sp>
        <p:nvSpPr>
          <p:cNvPr id="4" name="Slide Number Placeholder 3">
            <a:extLst>
              <a:ext uri="{FF2B5EF4-FFF2-40B4-BE49-F238E27FC236}">
                <a16:creationId xmlns:a16="http://schemas.microsoft.com/office/drawing/2014/main" id="{914A2755-4124-B13C-E5C0-47E395D8E8F7}"/>
              </a:ext>
            </a:extLst>
          </p:cNvPr>
          <p:cNvSpPr>
            <a:spLocks noGrp="1"/>
          </p:cNvSpPr>
          <p:nvPr>
            <p:ph type="sldNum" sz="quarter" idx="4294967295"/>
          </p:nvPr>
        </p:nvSpPr>
        <p:spPr>
          <a:xfrm>
            <a:off x="11704320" y="6455664"/>
            <a:ext cx="448056"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8FCC257D-A786-9244-9E17-CE618C8B9275}" type="slidenum">
              <a:rPr kumimoji="0" lang="en-US" sz="1100" b="0" i="0" u="none" strike="noStrike" kern="1200" cap="none" spc="0" normalizeH="0" baseline="0" noProof="0">
                <a:ln>
                  <a:noFill/>
                </a:ln>
                <a:solidFill>
                  <a:srgbClr val="000000">
                    <a:lumMod val="50000"/>
                    <a:lumOff val="50000"/>
                  </a:srgbClr>
                </a:solidFill>
                <a:effectLst/>
                <a:uLnTx/>
                <a:uFillTx/>
                <a:latin typeface="Franklin Gothic Book" panose="020B050302010202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3</a:t>
            </a:fld>
            <a:endParaRPr kumimoji="0" lang="en-US" sz="1100" b="0" i="0" u="none" strike="noStrike" kern="1200" cap="none" spc="0" normalizeH="0" baseline="0" noProof="0">
              <a:ln>
                <a:noFill/>
              </a:ln>
              <a:solidFill>
                <a:srgbClr val="000000">
                  <a:lumMod val="50000"/>
                  <a:lumOff val="50000"/>
                </a:srgbClr>
              </a:solidFill>
              <a:effectLst/>
              <a:uLnTx/>
              <a:uFillTx/>
              <a:latin typeface="Franklin Gothic Book" panose="020B0503020102020204"/>
              <a:ea typeface="+mn-ea"/>
              <a:cs typeface="+mn-cs"/>
            </a:endParaRPr>
          </a:p>
        </p:txBody>
      </p:sp>
      <p:sp>
        <p:nvSpPr>
          <p:cNvPr id="6" name="TextBox 5">
            <a:extLst>
              <a:ext uri="{FF2B5EF4-FFF2-40B4-BE49-F238E27FC236}">
                <a16:creationId xmlns:a16="http://schemas.microsoft.com/office/drawing/2014/main" id="{0A237593-21B2-C65B-0CC3-3D82F5A1C15C}"/>
              </a:ext>
            </a:extLst>
          </p:cNvPr>
          <p:cNvSpPr txBox="1"/>
          <p:nvPr/>
        </p:nvSpPr>
        <p:spPr>
          <a:xfrm>
            <a:off x="4892814" y="835031"/>
            <a:ext cx="6480036" cy="212365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000000"/>
                </a:solidFill>
                <a:effectLst/>
                <a:uLnTx/>
                <a:uFillTx/>
                <a:latin typeface="Franklin Gothic Book" panose="020B0503020102020204"/>
                <a:ea typeface="+mn-ea"/>
                <a:cs typeface="+mn-cs"/>
              </a:rPr>
              <a:t>Pre-approval from FEMA is not required for the Applicant to begin PPDR work (including on privately owned residential and commercial property); however, for the Applicant to receive PA funding, FEMA must determine that the work is eligible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a:ln>
                <a:noFill/>
              </a:ln>
              <a:solidFill>
                <a:srgbClr val="000000"/>
              </a:solidFill>
              <a:effectLst/>
              <a:uLnTx/>
              <a:uFillTx/>
              <a:latin typeface="Franklin Gothic Book" panose="020B0503020102020204"/>
              <a:ea typeface="+mn-ea"/>
              <a:cs typeface="+mn-cs"/>
            </a:endParaRPr>
          </a:p>
        </p:txBody>
      </p:sp>
    </p:spTree>
    <p:extLst>
      <p:ext uri="{BB962C8B-B14F-4D97-AF65-F5344CB8AC3E}">
        <p14:creationId xmlns:p14="http://schemas.microsoft.com/office/powerpoint/2010/main" val="3621454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3" name="Title 2">
            <a:extLst>
              <a:ext uri="{FF2B5EF4-FFF2-40B4-BE49-F238E27FC236}">
                <a16:creationId xmlns:a16="http://schemas.microsoft.com/office/drawing/2014/main" id="{6B7FB275-2641-42DF-9F0A-CD34AD74B6C8}"/>
              </a:ext>
            </a:extLst>
          </p:cNvPr>
          <p:cNvSpPr>
            <a:spLocks noGrp="1"/>
          </p:cNvSpPr>
          <p:nvPr>
            <p:ph type="title"/>
          </p:nvPr>
        </p:nvSpPr>
        <p:spPr>
          <a:xfrm>
            <a:off x="88489" y="586855"/>
            <a:ext cx="3696929" cy="3387497"/>
          </a:xfrm>
        </p:spPr>
        <p:txBody>
          <a:bodyPr vert="horz" lIns="91440" tIns="45720" rIns="91440" bIns="45720" rtlCol="0" anchor="b">
            <a:normAutofit/>
          </a:bodyPr>
          <a:lstStyle/>
          <a:p>
            <a:pPr algn="r" defTabSz="914400">
              <a:lnSpc>
                <a:spcPct val="90000"/>
              </a:lnSpc>
            </a:pPr>
            <a:r>
              <a:rPr lang="en-US" sz="3200" i="0" u="none" strike="noStrike" baseline="0" dirty="0">
                <a:solidFill>
                  <a:srgbClr val="FFFFFF"/>
                </a:solidFill>
                <a:cs typeface="+mj-cs"/>
              </a:rPr>
              <a:t>Public Assistance Program and Policy Guidance</a:t>
            </a:r>
            <a:br>
              <a:rPr lang="en-US" sz="3200" i="0" u="none" strike="noStrike" baseline="0" dirty="0">
                <a:solidFill>
                  <a:srgbClr val="FFFFFF"/>
                </a:solidFill>
                <a:cs typeface="+mj-cs"/>
              </a:rPr>
            </a:br>
            <a:r>
              <a:rPr lang="en-US" sz="1800" dirty="0">
                <a:solidFill>
                  <a:srgbClr val="FFFFFF"/>
                </a:solidFill>
                <a:cs typeface="+mj-cs"/>
              </a:rPr>
              <a:t>Version 5</a:t>
            </a:r>
            <a:br>
              <a:rPr lang="en-US" sz="1800" i="0" u="none" strike="noStrike" baseline="0" dirty="0">
                <a:solidFill>
                  <a:srgbClr val="FFFFFF"/>
                </a:solidFill>
                <a:cs typeface="+mj-cs"/>
              </a:rPr>
            </a:br>
            <a:br>
              <a:rPr lang="en-US" sz="1800" i="0" u="none" strike="noStrike" baseline="0" dirty="0">
                <a:solidFill>
                  <a:srgbClr val="FFFFFF"/>
                </a:solidFill>
                <a:cs typeface="+mj-cs"/>
              </a:rPr>
            </a:br>
            <a:r>
              <a:rPr lang="en-US" sz="2400" i="0" u="none" strike="noStrike" baseline="0" dirty="0">
                <a:solidFill>
                  <a:srgbClr val="FFFFFF"/>
                </a:solidFill>
                <a:cs typeface="+mj-cs"/>
              </a:rPr>
              <a:t>Private Property </a:t>
            </a:r>
            <a:br>
              <a:rPr lang="en-US" sz="2400" i="0" u="none" strike="noStrike" baseline="0" dirty="0">
                <a:solidFill>
                  <a:srgbClr val="FFFFFF"/>
                </a:solidFill>
                <a:cs typeface="+mj-cs"/>
              </a:rPr>
            </a:br>
            <a:r>
              <a:rPr lang="en-US" sz="2400" i="0" u="none" strike="noStrike" baseline="0" dirty="0">
                <a:solidFill>
                  <a:srgbClr val="FFFFFF"/>
                </a:solidFill>
                <a:cs typeface="+mj-cs"/>
              </a:rPr>
              <a:t>Debris Removal</a:t>
            </a:r>
            <a:endParaRPr lang="en-US" sz="2400" kern="1200" dirty="0">
              <a:solidFill>
                <a:srgbClr val="FFFFFF"/>
              </a:solidFill>
              <a:highlight>
                <a:srgbClr val="FFFF00"/>
              </a:highlight>
              <a:latin typeface="+mj-lt"/>
              <a:ea typeface="+mj-ea"/>
              <a:cs typeface="+mj-cs"/>
            </a:endParaRPr>
          </a:p>
        </p:txBody>
      </p:sp>
      <p:sp>
        <p:nvSpPr>
          <p:cNvPr id="2" name="Content Placeholder 1">
            <a:extLst>
              <a:ext uri="{FF2B5EF4-FFF2-40B4-BE49-F238E27FC236}">
                <a16:creationId xmlns:a16="http://schemas.microsoft.com/office/drawing/2014/main" id="{B28AC697-7F6A-4D16-AFC5-D2E68B35D572}"/>
              </a:ext>
            </a:extLst>
          </p:cNvPr>
          <p:cNvSpPr>
            <a:spLocks noGrp="1"/>
          </p:cNvSpPr>
          <p:nvPr>
            <p:ph type="body" sz="quarter" idx="10"/>
          </p:nvPr>
        </p:nvSpPr>
        <p:spPr>
          <a:xfrm>
            <a:off x="4417219" y="954281"/>
            <a:ext cx="7220565" cy="4779770"/>
          </a:xfrm>
        </p:spPr>
        <p:txBody>
          <a:bodyPr vert="horz" lIns="91440" tIns="45720" rIns="91440" bIns="45720" rtlCol="0" anchor="ctr">
            <a:normAutofit/>
          </a:bodyPr>
          <a:lstStyle/>
          <a:p>
            <a:pPr lvl="1" indent="-228600" defTabSz="914400">
              <a:lnSpc>
                <a:spcPct val="90000"/>
              </a:lnSpc>
              <a:spcBef>
                <a:spcPts val="0"/>
              </a:spcBef>
              <a:spcAft>
                <a:spcPts val="600"/>
              </a:spcAft>
              <a:buFont typeface="Arial" panose="020B0604020202020204" pitchFamily="34" charset="0"/>
              <a:buChar char="•"/>
            </a:pPr>
            <a:endParaRPr lang="en-US" sz="2400"/>
          </a:p>
          <a:p>
            <a:pPr lvl="2" defTabSz="914400">
              <a:lnSpc>
                <a:spcPct val="90000"/>
              </a:lnSpc>
              <a:spcBef>
                <a:spcPts val="0"/>
              </a:spcBef>
              <a:spcAft>
                <a:spcPts val="600"/>
              </a:spcAft>
              <a:buFont typeface="Arial" panose="020B0604020202020204" pitchFamily="34" charset="0"/>
              <a:buChar char="•"/>
            </a:pPr>
            <a:endParaRPr lang="en-US" sz="1700"/>
          </a:p>
        </p:txBody>
      </p:sp>
      <p:sp>
        <p:nvSpPr>
          <p:cNvPr id="4" name="Slide Number Placeholder 3">
            <a:extLst>
              <a:ext uri="{FF2B5EF4-FFF2-40B4-BE49-F238E27FC236}">
                <a16:creationId xmlns:a16="http://schemas.microsoft.com/office/drawing/2014/main" id="{914A2755-4124-B13C-E5C0-47E395D8E8F7}"/>
              </a:ext>
            </a:extLst>
          </p:cNvPr>
          <p:cNvSpPr>
            <a:spLocks noGrp="1"/>
          </p:cNvSpPr>
          <p:nvPr>
            <p:ph type="sldNum" sz="quarter" idx="4294967295"/>
          </p:nvPr>
        </p:nvSpPr>
        <p:spPr>
          <a:xfrm>
            <a:off x="11704320" y="6455664"/>
            <a:ext cx="448056"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8FCC257D-A786-9244-9E17-CE618C8B9275}" type="slidenum">
              <a:rPr kumimoji="0" lang="en-US" sz="1100" b="0" i="0" u="none" strike="noStrike" kern="1200" cap="none" spc="0" normalizeH="0" baseline="0" noProof="0">
                <a:ln>
                  <a:noFill/>
                </a:ln>
                <a:solidFill>
                  <a:srgbClr val="000000">
                    <a:lumMod val="50000"/>
                    <a:lumOff val="50000"/>
                  </a:srgbClr>
                </a:solidFill>
                <a:effectLst/>
                <a:uLnTx/>
                <a:uFillTx/>
                <a:latin typeface="Franklin Gothic Book" panose="020B050302010202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4</a:t>
            </a:fld>
            <a:endParaRPr kumimoji="0" lang="en-US" sz="1100" b="0" i="0" u="none" strike="noStrike" kern="1200" cap="none" spc="0" normalizeH="0" baseline="0" noProof="0">
              <a:ln>
                <a:noFill/>
              </a:ln>
              <a:solidFill>
                <a:srgbClr val="000000">
                  <a:lumMod val="50000"/>
                  <a:lumOff val="50000"/>
                </a:srgbClr>
              </a:solidFill>
              <a:effectLst/>
              <a:uLnTx/>
              <a:uFillTx/>
              <a:latin typeface="Franklin Gothic Book" panose="020B0503020102020204"/>
              <a:ea typeface="+mn-ea"/>
              <a:cs typeface="+mn-cs"/>
            </a:endParaRPr>
          </a:p>
        </p:txBody>
      </p:sp>
      <p:sp>
        <p:nvSpPr>
          <p:cNvPr id="6" name="TextBox 5">
            <a:extLst>
              <a:ext uri="{FF2B5EF4-FFF2-40B4-BE49-F238E27FC236}">
                <a16:creationId xmlns:a16="http://schemas.microsoft.com/office/drawing/2014/main" id="{0A237593-21B2-C65B-0CC3-3D82F5A1C15C}"/>
              </a:ext>
            </a:extLst>
          </p:cNvPr>
          <p:cNvSpPr txBox="1"/>
          <p:nvPr/>
        </p:nvSpPr>
        <p:spPr>
          <a:xfrm>
            <a:off x="4892814" y="835031"/>
            <a:ext cx="6480036" cy="415498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Franklin Gothic Book" panose="020B0503020102020204"/>
                <a:ea typeface="+mn-ea"/>
                <a:cs typeface="+mn-cs"/>
              </a:rPr>
              <a:t>Pre-approval from FEMA is not required for the Applicant to begin PPDR work (including on privately owned residential and commercial property); however, for the Applicant to receive PA funding, FEMA must determine that the work is eligible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srgbClr val="000000"/>
              </a:solidFill>
              <a:effectLst/>
              <a:uLnTx/>
              <a:uFillTx/>
              <a:latin typeface="Franklin Gothic Book" panose="020B05030201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Franklin Gothic Book" panose="020B0503020102020204"/>
                <a:ea typeface="+mn-ea"/>
                <a:cs typeface="+mn-cs"/>
              </a:rPr>
              <a:t>The Applicant must notify FEMA that PPDR is being conducted and the type of property on which the debris removal is being conducted (e.g., privately-owned residential or commercial property) so FEMA can ensure notifications to the necessary FEMA components and federal partners</a:t>
            </a:r>
          </a:p>
        </p:txBody>
      </p:sp>
    </p:spTree>
    <p:extLst>
      <p:ext uri="{BB962C8B-B14F-4D97-AF65-F5344CB8AC3E}">
        <p14:creationId xmlns:p14="http://schemas.microsoft.com/office/powerpoint/2010/main" val="1765803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3" name="Title 2">
            <a:extLst>
              <a:ext uri="{FF2B5EF4-FFF2-40B4-BE49-F238E27FC236}">
                <a16:creationId xmlns:a16="http://schemas.microsoft.com/office/drawing/2014/main" id="{6B7FB275-2641-42DF-9F0A-CD34AD74B6C8}"/>
              </a:ext>
            </a:extLst>
          </p:cNvPr>
          <p:cNvSpPr>
            <a:spLocks noGrp="1"/>
          </p:cNvSpPr>
          <p:nvPr>
            <p:ph type="title"/>
          </p:nvPr>
        </p:nvSpPr>
        <p:spPr>
          <a:xfrm>
            <a:off x="88489" y="586855"/>
            <a:ext cx="3696929" cy="3387497"/>
          </a:xfrm>
        </p:spPr>
        <p:txBody>
          <a:bodyPr vert="horz" lIns="91440" tIns="45720" rIns="91440" bIns="45720" rtlCol="0" anchor="b">
            <a:normAutofit/>
          </a:bodyPr>
          <a:lstStyle/>
          <a:p>
            <a:pPr algn="r" defTabSz="914400">
              <a:lnSpc>
                <a:spcPct val="90000"/>
              </a:lnSpc>
            </a:pPr>
            <a:r>
              <a:rPr lang="en-US" sz="3200" i="0" u="none" strike="noStrike" baseline="0" dirty="0">
                <a:solidFill>
                  <a:srgbClr val="FFFFFF"/>
                </a:solidFill>
                <a:cs typeface="+mj-cs"/>
              </a:rPr>
              <a:t>Public Assistance Program and Policy Guidance</a:t>
            </a:r>
            <a:br>
              <a:rPr lang="en-US" sz="3200" i="0" u="none" strike="noStrike" baseline="0" dirty="0">
                <a:solidFill>
                  <a:srgbClr val="FFFFFF"/>
                </a:solidFill>
                <a:cs typeface="+mj-cs"/>
              </a:rPr>
            </a:br>
            <a:r>
              <a:rPr lang="en-US" sz="1800" dirty="0">
                <a:solidFill>
                  <a:srgbClr val="FFFFFF"/>
                </a:solidFill>
                <a:cs typeface="+mj-cs"/>
              </a:rPr>
              <a:t>Version 5</a:t>
            </a:r>
            <a:br>
              <a:rPr lang="en-US" sz="1800" i="0" u="none" strike="noStrike" baseline="0" dirty="0">
                <a:solidFill>
                  <a:srgbClr val="FFFFFF"/>
                </a:solidFill>
                <a:cs typeface="+mj-cs"/>
              </a:rPr>
            </a:br>
            <a:br>
              <a:rPr lang="en-US" sz="1800" i="0" u="none" strike="noStrike" baseline="0" dirty="0">
                <a:solidFill>
                  <a:srgbClr val="FFFFFF"/>
                </a:solidFill>
                <a:cs typeface="+mj-cs"/>
              </a:rPr>
            </a:br>
            <a:r>
              <a:rPr lang="en-US" sz="2400" i="0" u="none" strike="noStrike" baseline="0" dirty="0">
                <a:solidFill>
                  <a:srgbClr val="FFFFFF"/>
                </a:solidFill>
                <a:cs typeface="+mj-cs"/>
              </a:rPr>
              <a:t>Private Property </a:t>
            </a:r>
            <a:br>
              <a:rPr lang="en-US" sz="2400" i="0" u="none" strike="noStrike" baseline="0" dirty="0">
                <a:solidFill>
                  <a:srgbClr val="FFFFFF"/>
                </a:solidFill>
                <a:cs typeface="+mj-cs"/>
              </a:rPr>
            </a:br>
            <a:r>
              <a:rPr lang="en-US" sz="2400" i="0" u="none" strike="noStrike" baseline="0" dirty="0">
                <a:solidFill>
                  <a:srgbClr val="FFFFFF"/>
                </a:solidFill>
                <a:cs typeface="+mj-cs"/>
              </a:rPr>
              <a:t>Debris Removal</a:t>
            </a:r>
            <a:br>
              <a:rPr lang="en-US" sz="1800" i="0" u="none" strike="noStrike" baseline="0" dirty="0">
                <a:solidFill>
                  <a:srgbClr val="FFFFFF"/>
                </a:solidFill>
                <a:cs typeface="+mj-cs"/>
              </a:rPr>
            </a:br>
            <a:br>
              <a:rPr lang="en-US" sz="1800" i="0" u="none" strike="noStrike" baseline="0" dirty="0">
                <a:solidFill>
                  <a:srgbClr val="FFFFFF"/>
                </a:solidFill>
                <a:cs typeface="+mj-cs"/>
              </a:rPr>
            </a:br>
            <a:endParaRPr lang="en-US" sz="2400" kern="1200" dirty="0">
              <a:solidFill>
                <a:srgbClr val="FFFFFF"/>
              </a:solidFill>
              <a:highlight>
                <a:srgbClr val="FFFF00"/>
              </a:highlight>
              <a:latin typeface="+mj-lt"/>
              <a:ea typeface="+mj-ea"/>
              <a:cs typeface="+mj-cs"/>
            </a:endParaRPr>
          </a:p>
        </p:txBody>
      </p:sp>
      <p:sp>
        <p:nvSpPr>
          <p:cNvPr id="2" name="Content Placeholder 1">
            <a:extLst>
              <a:ext uri="{FF2B5EF4-FFF2-40B4-BE49-F238E27FC236}">
                <a16:creationId xmlns:a16="http://schemas.microsoft.com/office/drawing/2014/main" id="{B28AC697-7F6A-4D16-AFC5-D2E68B35D572}"/>
              </a:ext>
            </a:extLst>
          </p:cNvPr>
          <p:cNvSpPr>
            <a:spLocks noGrp="1"/>
          </p:cNvSpPr>
          <p:nvPr>
            <p:ph type="body" sz="quarter" idx="10"/>
          </p:nvPr>
        </p:nvSpPr>
        <p:spPr>
          <a:xfrm>
            <a:off x="4247535" y="649480"/>
            <a:ext cx="7456785" cy="5546047"/>
          </a:xfrm>
        </p:spPr>
        <p:txBody>
          <a:bodyPr vert="horz" lIns="91440" tIns="45720" rIns="91440" bIns="45720" rtlCol="0" anchor="ctr">
            <a:normAutofit/>
          </a:bodyPr>
          <a:lstStyle/>
          <a:p>
            <a:pPr lvl="1" indent="-228600" defTabSz="914400">
              <a:lnSpc>
                <a:spcPct val="90000"/>
              </a:lnSpc>
              <a:spcBef>
                <a:spcPts val="0"/>
              </a:spcBef>
              <a:spcAft>
                <a:spcPts val="600"/>
              </a:spcAft>
              <a:buFont typeface="Arial" panose="020B0604020202020204" pitchFamily="34" charset="0"/>
              <a:buChar char="•"/>
            </a:pPr>
            <a:endParaRPr lang="en-US" sz="2400"/>
          </a:p>
          <a:p>
            <a:pPr lvl="2" defTabSz="914400">
              <a:lnSpc>
                <a:spcPct val="90000"/>
              </a:lnSpc>
              <a:spcBef>
                <a:spcPts val="0"/>
              </a:spcBef>
              <a:spcAft>
                <a:spcPts val="600"/>
              </a:spcAft>
              <a:buFont typeface="Arial" panose="020B0604020202020204" pitchFamily="34" charset="0"/>
              <a:buChar char="•"/>
            </a:pPr>
            <a:endParaRPr lang="en-US" sz="1700"/>
          </a:p>
        </p:txBody>
      </p:sp>
      <p:sp>
        <p:nvSpPr>
          <p:cNvPr id="4" name="Slide Number Placeholder 3">
            <a:extLst>
              <a:ext uri="{FF2B5EF4-FFF2-40B4-BE49-F238E27FC236}">
                <a16:creationId xmlns:a16="http://schemas.microsoft.com/office/drawing/2014/main" id="{914A2755-4124-B13C-E5C0-47E395D8E8F7}"/>
              </a:ext>
            </a:extLst>
          </p:cNvPr>
          <p:cNvSpPr>
            <a:spLocks noGrp="1"/>
          </p:cNvSpPr>
          <p:nvPr>
            <p:ph type="sldNum" sz="quarter" idx="4294967295"/>
          </p:nvPr>
        </p:nvSpPr>
        <p:spPr>
          <a:xfrm>
            <a:off x="11704320" y="6455664"/>
            <a:ext cx="448056"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8FCC257D-A786-9244-9E17-CE618C8B9275}" type="slidenum">
              <a:rPr kumimoji="0" lang="en-US" sz="1100" b="0" i="0" u="none" strike="noStrike" kern="1200" cap="none" spc="0" normalizeH="0" baseline="0" noProof="0">
                <a:ln>
                  <a:noFill/>
                </a:ln>
                <a:solidFill>
                  <a:srgbClr val="000000">
                    <a:lumMod val="50000"/>
                    <a:lumOff val="50000"/>
                  </a:srgbClr>
                </a:solidFill>
                <a:effectLst/>
                <a:uLnTx/>
                <a:uFillTx/>
                <a:latin typeface="Franklin Gothic Book" panose="020B050302010202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5</a:t>
            </a:fld>
            <a:endParaRPr kumimoji="0" lang="en-US" sz="1100" b="0" i="0" u="none" strike="noStrike" kern="1200" cap="none" spc="0" normalizeH="0" baseline="0" noProof="0">
              <a:ln>
                <a:noFill/>
              </a:ln>
              <a:solidFill>
                <a:srgbClr val="000000">
                  <a:lumMod val="50000"/>
                  <a:lumOff val="50000"/>
                </a:srgbClr>
              </a:solidFill>
              <a:effectLst/>
              <a:uLnTx/>
              <a:uFillTx/>
              <a:latin typeface="Franklin Gothic Book" panose="020B0503020102020204"/>
              <a:ea typeface="+mn-ea"/>
              <a:cs typeface="+mn-cs"/>
            </a:endParaRPr>
          </a:p>
        </p:txBody>
      </p:sp>
      <p:sp>
        <p:nvSpPr>
          <p:cNvPr id="6" name="TextBox 5">
            <a:extLst>
              <a:ext uri="{FF2B5EF4-FFF2-40B4-BE49-F238E27FC236}">
                <a16:creationId xmlns:a16="http://schemas.microsoft.com/office/drawing/2014/main" id="{0C070B5D-7317-4E2A-FF63-233798729D8E}"/>
              </a:ext>
            </a:extLst>
          </p:cNvPr>
          <p:cNvSpPr txBox="1"/>
          <p:nvPr/>
        </p:nvSpPr>
        <p:spPr>
          <a:xfrm>
            <a:off x="4777281" y="897094"/>
            <a:ext cx="6398502" cy="490903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Franklin Gothic Book" panose="020B0503020102020204"/>
                <a:ea typeface="+mn-ea"/>
                <a:cs typeface="+mn-cs"/>
              </a:rPr>
              <a:t>The Applicant must submit written documentation to FEMA identifying the specific properties or areas of properties where PPDR activities occurred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srgbClr val="000000"/>
              </a:solidFill>
              <a:effectLst/>
              <a:uLnTx/>
              <a:uFillTx/>
              <a:latin typeface="Franklin Gothic Book" panose="020B05030201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Franklin Gothic Book" panose="020B0503020102020204"/>
                <a:ea typeface="+mn-ea"/>
                <a:cs typeface="+mn-cs"/>
              </a:rPr>
              <a:t>This documentation must demonstrate that the Applicant: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dirty="0">
              <a:ln>
                <a:noFill/>
              </a:ln>
              <a:solidFill>
                <a:srgbClr val="000000"/>
              </a:solidFill>
              <a:effectLst/>
              <a:uLnTx/>
              <a:uFillTx/>
              <a:latin typeface="Franklin Gothic Book" panose="020B050302010202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000000"/>
                </a:solidFill>
                <a:effectLst/>
                <a:uLnTx/>
                <a:uFillTx/>
                <a:latin typeface="Franklin Gothic Book" panose="020B0503020102020204"/>
                <a:ea typeface="+mn-ea"/>
                <a:cs typeface="+mn-cs"/>
              </a:rPr>
              <a:t>Has legal authority and responsibility to perform PPDR, full compliance with all applicable sources of authority (law, ordinance, code, contract, etc.)</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2200" dirty="0">
              <a:solidFill>
                <a:srgbClr val="000000"/>
              </a:solidFill>
              <a:latin typeface="Franklin Gothic Book" panose="020B0503020102020204"/>
            </a:endParaRPr>
          </a:p>
          <a:p>
            <a:pPr marL="342900" indent="-342900">
              <a:buFont typeface="Arial" panose="020B0604020202020204" pitchFamily="34" charset="0"/>
              <a:buChar char="•"/>
              <a:defRPr/>
            </a:pPr>
            <a:r>
              <a:rPr kumimoji="0" lang="en-US" sz="2200" b="0" i="0" u="none" strike="noStrike" kern="1200" cap="none" spc="0" normalizeH="0" baseline="0" noProof="0" dirty="0">
                <a:ln>
                  <a:noFill/>
                </a:ln>
                <a:solidFill>
                  <a:srgbClr val="000000"/>
                </a:solidFill>
                <a:effectLst/>
                <a:uLnTx/>
                <a:uFillTx/>
                <a:latin typeface="Franklin Gothic Book" panose="020B0503020102020204"/>
                <a:ea typeface="+mn-ea"/>
                <a:cs typeface="+mn-cs"/>
              </a:rPr>
              <a:t>Must indemnify the United States for any claim arising from the debris removal, and that the PPDR was in the public interest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srgbClr val="000000"/>
              </a:solidFill>
              <a:effectLst/>
              <a:uLnTx/>
              <a:uFillTx/>
              <a:latin typeface="Franklin Gothic Book" panose="020B0503020102020204"/>
              <a:ea typeface="+mn-ea"/>
              <a:cs typeface="+mn-cs"/>
            </a:endParaRPr>
          </a:p>
        </p:txBody>
      </p:sp>
    </p:spTree>
    <p:extLst>
      <p:ext uri="{BB962C8B-B14F-4D97-AF65-F5344CB8AC3E}">
        <p14:creationId xmlns:p14="http://schemas.microsoft.com/office/powerpoint/2010/main" val="207498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B0503020102020204"/>
              <a:ea typeface="+mn-ea"/>
              <a:cs typeface="+mn-cs"/>
            </a:endParaRPr>
          </a:p>
        </p:txBody>
      </p:sp>
      <p:sp>
        <p:nvSpPr>
          <p:cNvPr id="3" name="Title 2">
            <a:extLst>
              <a:ext uri="{FF2B5EF4-FFF2-40B4-BE49-F238E27FC236}">
                <a16:creationId xmlns:a16="http://schemas.microsoft.com/office/drawing/2014/main" id="{6B7FB275-2641-42DF-9F0A-CD34AD74B6C8}"/>
              </a:ext>
            </a:extLst>
          </p:cNvPr>
          <p:cNvSpPr>
            <a:spLocks noGrp="1"/>
          </p:cNvSpPr>
          <p:nvPr>
            <p:ph type="title"/>
          </p:nvPr>
        </p:nvSpPr>
        <p:spPr>
          <a:xfrm>
            <a:off x="88489" y="586855"/>
            <a:ext cx="3696929" cy="3387497"/>
          </a:xfrm>
        </p:spPr>
        <p:txBody>
          <a:bodyPr vert="horz" lIns="91440" tIns="45720" rIns="91440" bIns="45720" rtlCol="0" anchor="b">
            <a:normAutofit/>
          </a:bodyPr>
          <a:lstStyle/>
          <a:p>
            <a:pPr algn="r" defTabSz="914400">
              <a:lnSpc>
                <a:spcPct val="90000"/>
              </a:lnSpc>
            </a:pPr>
            <a:r>
              <a:rPr lang="en-US" sz="3200" i="0" u="none" strike="noStrike" baseline="0" dirty="0">
                <a:solidFill>
                  <a:srgbClr val="FFFFFF"/>
                </a:solidFill>
                <a:cs typeface="+mj-cs"/>
              </a:rPr>
              <a:t>Public Assistance Program and Policy Guidance</a:t>
            </a:r>
            <a:br>
              <a:rPr lang="en-US" sz="3200" i="0" u="none" strike="noStrike" baseline="0" dirty="0">
                <a:solidFill>
                  <a:srgbClr val="FFFFFF"/>
                </a:solidFill>
                <a:cs typeface="+mj-cs"/>
              </a:rPr>
            </a:br>
            <a:r>
              <a:rPr lang="en-US" sz="1800" dirty="0">
                <a:solidFill>
                  <a:srgbClr val="FFFFFF"/>
                </a:solidFill>
                <a:cs typeface="+mj-cs"/>
              </a:rPr>
              <a:t>Version 5</a:t>
            </a:r>
            <a:br>
              <a:rPr lang="en-US" sz="1800" i="0" u="none" strike="noStrike" baseline="0" dirty="0">
                <a:solidFill>
                  <a:srgbClr val="FFFFFF"/>
                </a:solidFill>
                <a:cs typeface="+mj-cs"/>
              </a:rPr>
            </a:br>
            <a:br>
              <a:rPr lang="en-US" sz="1800" i="0" u="none" strike="noStrike" baseline="0" dirty="0">
                <a:solidFill>
                  <a:srgbClr val="FFFFFF"/>
                </a:solidFill>
                <a:cs typeface="+mj-cs"/>
              </a:rPr>
            </a:br>
            <a:r>
              <a:rPr lang="en-US" sz="2400" i="0" u="none" strike="noStrike" baseline="0" dirty="0">
                <a:solidFill>
                  <a:srgbClr val="FFFFFF"/>
                </a:solidFill>
                <a:cs typeface="+mj-cs"/>
              </a:rPr>
              <a:t>Private Property </a:t>
            </a:r>
            <a:br>
              <a:rPr lang="en-US" sz="2400" i="0" u="none" strike="noStrike" baseline="0" dirty="0">
                <a:solidFill>
                  <a:srgbClr val="FFFFFF"/>
                </a:solidFill>
                <a:cs typeface="+mj-cs"/>
              </a:rPr>
            </a:br>
            <a:r>
              <a:rPr lang="en-US" sz="2400" i="0" u="none" strike="noStrike" baseline="0" dirty="0">
                <a:solidFill>
                  <a:srgbClr val="FFFFFF"/>
                </a:solidFill>
                <a:cs typeface="+mj-cs"/>
              </a:rPr>
              <a:t>Debris Removal</a:t>
            </a:r>
            <a:br>
              <a:rPr lang="en-US" sz="1800" i="0" u="none" strike="noStrike" baseline="0" dirty="0">
                <a:solidFill>
                  <a:srgbClr val="FFFFFF"/>
                </a:solidFill>
                <a:cs typeface="+mj-cs"/>
              </a:rPr>
            </a:br>
            <a:br>
              <a:rPr lang="en-US" sz="1800" i="0" u="none" strike="noStrike" baseline="0" dirty="0">
                <a:solidFill>
                  <a:srgbClr val="FFFFFF"/>
                </a:solidFill>
                <a:cs typeface="+mj-cs"/>
              </a:rPr>
            </a:br>
            <a:endParaRPr lang="en-US" sz="2400" kern="1200" dirty="0">
              <a:solidFill>
                <a:srgbClr val="FFFFFF"/>
              </a:solidFill>
              <a:highlight>
                <a:srgbClr val="FFFF00"/>
              </a:highlight>
              <a:latin typeface="+mj-lt"/>
              <a:ea typeface="+mj-ea"/>
              <a:cs typeface="+mj-cs"/>
            </a:endParaRPr>
          </a:p>
        </p:txBody>
      </p:sp>
      <p:sp>
        <p:nvSpPr>
          <p:cNvPr id="2" name="Content Placeholder 1">
            <a:extLst>
              <a:ext uri="{FF2B5EF4-FFF2-40B4-BE49-F238E27FC236}">
                <a16:creationId xmlns:a16="http://schemas.microsoft.com/office/drawing/2014/main" id="{B28AC697-7F6A-4D16-AFC5-D2E68B35D572}"/>
              </a:ext>
            </a:extLst>
          </p:cNvPr>
          <p:cNvSpPr>
            <a:spLocks noGrp="1"/>
          </p:cNvSpPr>
          <p:nvPr>
            <p:ph type="body" sz="quarter" idx="10"/>
          </p:nvPr>
        </p:nvSpPr>
        <p:spPr>
          <a:xfrm>
            <a:off x="4247535" y="649480"/>
            <a:ext cx="7456785" cy="5546047"/>
          </a:xfrm>
        </p:spPr>
        <p:txBody>
          <a:bodyPr vert="horz" lIns="91440" tIns="45720" rIns="91440" bIns="45720" rtlCol="0" anchor="ctr">
            <a:normAutofit/>
          </a:bodyPr>
          <a:lstStyle/>
          <a:p>
            <a:pPr lvl="1" indent="-228600" defTabSz="914400">
              <a:lnSpc>
                <a:spcPct val="90000"/>
              </a:lnSpc>
              <a:spcBef>
                <a:spcPts val="0"/>
              </a:spcBef>
              <a:spcAft>
                <a:spcPts val="600"/>
              </a:spcAft>
              <a:buFont typeface="Arial" panose="020B0604020202020204" pitchFamily="34" charset="0"/>
              <a:buChar char="•"/>
            </a:pPr>
            <a:endParaRPr lang="en-US" sz="2400"/>
          </a:p>
          <a:p>
            <a:pPr lvl="2" defTabSz="914400">
              <a:lnSpc>
                <a:spcPct val="90000"/>
              </a:lnSpc>
              <a:spcBef>
                <a:spcPts val="0"/>
              </a:spcBef>
              <a:spcAft>
                <a:spcPts val="600"/>
              </a:spcAft>
              <a:buFont typeface="Arial" panose="020B0604020202020204" pitchFamily="34" charset="0"/>
              <a:buChar char="•"/>
            </a:pPr>
            <a:endParaRPr lang="en-US" sz="1700"/>
          </a:p>
        </p:txBody>
      </p:sp>
      <p:sp>
        <p:nvSpPr>
          <p:cNvPr id="4" name="Slide Number Placeholder 3">
            <a:extLst>
              <a:ext uri="{FF2B5EF4-FFF2-40B4-BE49-F238E27FC236}">
                <a16:creationId xmlns:a16="http://schemas.microsoft.com/office/drawing/2014/main" id="{914A2755-4124-B13C-E5C0-47E395D8E8F7}"/>
              </a:ext>
            </a:extLst>
          </p:cNvPr>
          <p:cNvSpPr>
            <a:spLocks noGrp="1"/>
          </p:cNvSpPr>
          <p:nvPr>
            <p:ph type="sldNum" sz="quarter" idx="4294967295"/>
          </p:nvPr>
        </p:nvSpPr>
        <p:spPr>
          <a:xfrm>
            <a:off x="11704320" y="6455664"/>
            <a:ext cx="448056"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8FCC257D-A786-9244-9E17-CE618C8B9275}" type="slidenum">
              <a:rPr kumimoji="0" lang="en-US" sz="1100" b="0" i="0" u="none" strike="noStrike" kern="1200" cap="none" spc="0" normalizeH="0" baseline="0" noProof="0">
                <a:ln>
                  <a:noFill/>
                </a:ln>
                <a:solidFill>
                  <a:srgbClr val="000000">
                    <a:lumMod val="50000"/>
                    <a:lumOff val="50000"/>
                  </a:srgbClr>
                </a:solidFill>
                <a:effectLst/>
                <a:uLnTx/>
                <a:uFillTx/>
                <a:latin typeface="Franklin Gothic Book" panose="020B050302010202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6</a:t>
            </a:fld>
            <a:endParaRPr kumimoji="0" lang="en-US" sz="1100" b="0" i="0" u="none" strike="noStrike" kern="1200" cap="none" spc="0" normalizeH="0" baseline="0" noProof="0">
              <a:ln>
                <a:noFill/>
              </a:ln>
              <a:solidFill>
                <a:srgbClr val="000000">
                  <a:lumMod val="50000"/>
                  <a:lumOff val="50000"/>
                </a:srgbClr>
              </a:solidFill>
              <a:effectLst/>
              <a:uLnTx/>
              <a:uFillTx/>
              <a:latin typeface="Franklin Gothic Book" panose="020B0503020102020204"/>
              <a:ea typeface="+mn-ea"/>
              <a:cs typeface="+mn-cs"/>
            </a:endParaRPr>
          </a:p>
        </p:txBody>
      </p:sp>
      <p:sp>
        <p:nvSpPr>
          <p:cNvPr id="6" name="TextBox 5">
            <a:extLst>
              <a:ext uri="{FF2B5EF4-FFF2-40B4-BE49-F238E27FC236}">
                <a16:creationId xmlns:a16="http://schemas.microsoft.com/office/drawing/2014/main" id="{0C070B5D-7317-4E2A-FF63-233798729D8E}"/>
              </a:ext>
            </a:extLst>
          </p:cNvPr>
          <p:cNvSpPr txBox="1"/>
          <p:nvPr/>
        </p:nvSpPr>
        <p:spPr>
          <a:xfrm>
            <a:off x="4777281" y="897094"/>
            <a:ext cx="6398502" cy="490903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Franklin Gothic Book" panose="020B0503020102020204"/>
                <a:ea typeface="+mn-ea"/>
                <a:cs typeface="+mn-cs"/>
              </a:rPr>
              <a:t>The Applicant must submit written documentation to FEMA identifying the specific properties or areas of properties where PPDR activities occurred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srgbClr val="000000"/>
              </a:solidFill>
              <a:effectLst/>
              <a:uLnTx/>
              <a:uFillTx/>
              <a:latin typeface="Franklin Gothic Book" panose="020B05030201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Franklin Gothic Book" panose="020B0503020102020204"/>
                <a:ea typeface="+mn-ea"/>
                <a:cs typeface="+mn-cs"/>
              </a:rPr>
              <a:t>This documentation must demonstrate that the Applicant: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dirty="0">
              <a:ln>
                <a:noFill/>
              </a:ln>
              <a:solidFill>
                <a:srgbClr val="000000"/>
              </a:solidFill>
              <a:effectLst/>
              <a:uLnTx/>
              <a:uFillTx/>
              <a:latin typeface="Franklin Gothic Book" panose="020B050302010202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000000"/>
                </a:solidFill>
                <a:effectLst/>
                <a:uLnTx/>
                <a:uFillTx/>
                <a:latin typeface="Franklin Gothic Book" panose="020B0503020102020204"/>
                <a:ea typeface="+mn-ea"/>
                <a:cs typeface="+mn-cs"/>
              </a:rPr>
              <a:t>Has legal authority and responsibility to perform PPDR, full compliance with all applicable sources of authority (law, ordinance, code, contract, etc.)</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2200" dirty="0">
              <a:solidFill>
                <a:srgbClr val="000000"/>
              </a:solidFill>
              <a:latin typeface="Franklin Gothic Book" panose="020B0503020102020204"/>
            </a:endParaRPr>
          </a:p>
          <a:p>
            <a:pPr marL="342900" indent="-342900">
              <a:buFont typeface="Arial" panose="020B0604020202020204" pitchFamily="34" charset="0"/>
              <a:buChar char="•"/>
              <a:defRPr/>
            </a:pPr>
            <a:r>
              <a:rPr kumimoji="0" lang="en-US" sz="2200" b="0" i="0" u="none" strike="noStrike" kern="1200" cap="none" spc="0" normalizeH="0" baseline="0" noProof="0" dirty="0">
                <a:ln>
                  <a:noFill/>
                </a:ln>
                <a:solidFill>
                  <a:srgbClr val="000000"/>
                </a:solidFill>
                <a:effectLst/>
                <a:uLnTx/>
                <a:uFillTx/>
                <a:latin typeface="Franklin Gothic Book" panose="020B0503020102020204"/>
                <a:ea typeface="+mn-ea"/>
                <a:cs typeface="+mn-cs"/>
              </a:rPr>
              <a:t>Must indemnify the United States for any claim arising from the debris removal, and that the PPDR was in the public interest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srgbClr val="000000"/>
              </a:solidFill>
              <a:effectLst/>
              <a:uLnTx/>
              <a:uFillTx/>
              <a:latin typeface="Franklin Gothic Book" panose="020B0503020102020204"/>
              <a:ea typeface="+mn-ea"/>
              <a:cs typeface="+mn-cs"/>
            </a:endParaRPr>
          </a:p>
        </p:txBody>
      </p:sp>
    </p:spTree>
    <p:extLst>
      <p:ext uri="{BB962C8B-B14F-4D97-AF65-F5344CB8AC3E}">
        <p14:creationId xmlns:p14="http://schemas.microsoft.com/office/powerpoint/2010/main" val="8757518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ECF6F7-1BED-E6A3-D36E-C6455C31BE08}"/>
              </a:ext>
            </a:extLst>
          </p:cNvPr>
          <p:cNvSpPr/>
          <p:nvPr/>
        </p:nvSpPr>
        <p:spPr>
          <a:xfrm>
            <a:off x="-3858" y="963"/>
            <a:ext cx="12199715" cy="1535988"/>
          </a:xfrm>
          <a:prstGeom prst="rect">
            <a:avLst/>
          </a:prstGeom>
          <a:solidFill>
            <a:schemeClr val="tx2"/>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28588D21-4343-4240-9ACE-EF3B47AEB46D}"/>
              </a:ext>
            </a:extLst>
          </p:cNvPr>
          <p:cNvSpPr>
            <a:spLocks noGrp="1"/>
          </p:cNvSpPr>
          <p:nvPr>
            <p:ph idx="1"/>
          </p:nvPr>
        </p:nvSpPr>
        <p:spPr>
          <a:xfrm>
            <a:off x="738189" y="2002971"/>
            <a:ext cx="10715627" cy="3841775"/>
          </a:xfrm>
        </p:spPr>
        <p:txBody>
          <a:bodyPr vert="horz" lIns="91440" tIns="45720" rIns="91440" bIns="45720" rtlCol="0" anchor="t">
            <a:normAutofit/>
          </a:bodyPr>
          <a:lstStyle/>
          <a:p>
            <a:pPr indent="-342900">
              <a:lnSpc>
                <a:spcPct val="117243"/>
              </a:lnSpc>
            </a:pPr>
            <a:r>
              <a:rPr lang="en-US" dirty="0">
                <a:latin typeface="Arial" panose="020B0604020202020204" pitchFamily="34" charset="0"/>
                <a:cs typeface="Arial" panose="020B0604020202020204" pitchFamily="34" charset="0"/>
              </a:rPr>
              <a:t>Once the request is received, FEMA engages with the Recipient and Applicant to review the request. </a:t>
            </a:r>
          </a:p>
          <a:p>
            <a:pPr indent="-342900">
              <a:lnSpc>
                <a:spcPct val="117243"/>
              </a:lnSpc>
            </a:pPr>
            <a:r>
              <a:rPr lang="en-US" dirty="0">
                <a:latin typeface="Arial" panose="020B0604020202020204" pitchFamily="34" charset="0"/>
                <a:cs typeface="Arial" panose="020B0604020202020204" pitchFamily="34" charset="0"/>
              </a:rPr>
              <a:t>To receive PA funding, FEMA must determine that the PPDR work at each property is eligible. </a:t>
            </a:r>
          </a:p>
          <a:p>
            <a:pPr indent="-347345">
              <a:lnSpc>
                <a:spcPct val="117243"/>
              </a:lnSpc>
            </a:pPr>
            <a:endParaRPr lang="en-US" dirty="0"/>
          </a:p>
        </p:txBody>
      </p:sp>
      <p:sp>
        <p:nvSpPr>
          <p:cNvPr id="3" name="Title 2">
            <a:extLst>
              <a:ext uri="{FF2B5EF4-FFF2-40B4-BE49-F238E27FC236}">
                <a16:creationId xmlns:a16="http://schemas.microsoft.com/office/drawing/2014/main" id="{AF6B9C7C-EDA4-498F-9536-51E5561A1FFF}"/>
              </a:ext>
            </a:extLst>
          </p:cNvPr>
          <p:cNvSpPr>
            <a:spLocks noGrp="1"/>
          </p:cNvSpPr>
          <p:nvPr>
            <p:ph type="title"/>
          </p:nvPr>
        </p:nvSpPr>
        <p:spPr/>
        <p:txBody>
          <a:bodyPr>
            <a:normAutofit fontScale="90000"/>
          </a:bodyPr>
          <a:lstStyle/>
          <a:p>
            <a:pPr algn="ctr">
              <a:spcBef>
                <a:spcPts val="0"/>
              </a:spcBef>
            </a:pPr>
            <a:r>
              <a:rPr lang="en-US" dirty="0">
                <a:solidFill>
                  <a:schemeClr val="bg1"/>
                </a:solidFill>
              </a:rPr>
              <a:t>Private Property Debris Removal (PPDR) </a:t>
            </a:r>
            <a:br>
              <a:rPr lang="en-US" dirty="0">
                <a:solidFill>
                  <a:schemeClr val="bg1"/>
                </a:solidFill>
              </a:rPr>
            </a:br>
            <a:r>
              <a:rPr lang="en-US" dirty="0">
                <a:solidFill>
                  <a:schemeClr val="bg1"/>
                </a:solidFill>
              </a:rPr>
              <a:t>Request Process</a:t>
            </a:r>
          </a:p>
        </p:txBody>
      </p:sp>
      <p:sp>
        <p:nvSpPr>
          <p:cNvPr id="4" name="Slide Number Placeholder 3">
            <a:extLst>
              <a:ext uri="{FF2B5EF4-FFF2-40B4-BE49-F238E27FC236}">
                <a16:creationId xmlns:a16="http://schemas.microsoft.com/office/drawing/2014/main" id="{10C72BBE-CE44-35FC-6CB9-3BE411BC3552}"/>
              </a:ext>
            </a:extLst>
          </p:cNvPr>
          <p:cNvSpPr>
            <a:spLocks noGrp="1"/>
          </p:cNvSpPr>
          <p:nvPr>
            <p:ph type="sldNum" sz="quarter" idx="12"/>
          </p:nvPr>
        </p:nvSpPr>
        <p:spPr/>
        <p:txBody>
          <a:bodyPr/>
          <a:lstStyle/>
          <a:p>
            <a:fld id="{8FCC257D-A786-9244-9E17-CE618C8B9275}" type="slidenum">
              <a:rPr lang="en-US" smtClean="0"/>
              <a:pPr/>
              <a:t>7</a:t>
            </a:fld>
            <a:endParaRPr lang="en-US"/>
          </a:p>
        </p:txBody>
      </p:sp>
    </p:spTree>
    <p:extLst>
      <p:ext uri="{BB962C8B-B14F-4D97-AF65-F5344CB8AC3E}">
        <p14:creationId xmlns:p14="http://schemas.microsoft.com/office/powerpoint/2010/main" val="4150709296"/>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A847A46-6A61-DFDD-5395-7C34E627A700}"/>
              </a:ext>
            </a:extLst>
          </p:cNvPr>
          <p:cNvSpPr/>
          <p:nvPr/>
        </p:nvSpPr>
        <p:spPr>
          <a:xfrm>
            <a:off x="-14743" y="964"/>
            <a:ext cx="12210599" cy="1692106"/>
          </a:xfrm>
          <a:prstGeom prst="rect">
            <a:avLst/>
          </a:prstGeom>
          <a:solidFill>
            <a:schemeClr val="tx2"/>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28588D21-4343-4240-9ACE-EF3B47AEB46D}"/>
              </a:ext>
            </a:extLst>
          </p:cNvPr>
          <p:cNvSpPr>
            <a:spLocks noGrp="1"/>
          </p:cNvSpPr>
          <p:nvPr>
            <p:ph idx="1"/>
          </p:nvPr>
        </p:nvSpPr>
        <p:spPr>
          <a:xfrm>
            <a:off x="738189" y="1714080"/>
            <a:ext cx="11008334" cy="4824836"/>
          </a:xfrm>
        </p:spPr>
        <p:txBody>
          <a:bodyPr vert="horz" lIns="91440" tIns="45720" rIns="91440" bIns="45720" rtlCol="0" anchor="t">
            <a:normAutofit/>
          </a:bodyPr>
          <a:lstStyle/>
          <a:p>
            <a:pPr marL="0" indent="0">
              <a:lnSpc>
                <a:spcPct val="117243"/>
              </a:lnSpc>
              <a:spcBef>
                <a:spcPts val="0"/>
              </a:spcBef>
              <a:buNone/>
            </a:pPr>
            <a:endParaRPr lang="en-US" sz="800" b="1" dirty="0">
              <a:cs typeface="Arial"/>
            </a:endParaRPr>
          </a:p>
          <a:p>
            <a:pPr marL="0" indent="0">
              <a:lnSpc>
                <a:spcPct val="117243"/>
              </a:lnSpc>
              <a:spcBef>
                <a:spcPts val="0"/>
              </a:spcBef>
              <a:buNone/>
            </a:pPr>
            <a:r>
              <a:rPr lang="en-US" sz="2400" b="1" dirty="0">
                <a:cs typeface="Arial"/>
              </a:rPr>
              <a:t>Applicant:</a:t>
            </a:r>
            <a:endParaRPr lang="en-US" dirty="0">
              <a:cs typeface="Arial"/>
            </a:endParaRPr>
          </a:p>
          <a:p>
            <a:pPr indent="-342900">
              <a:lnSpc>
                <a:spcPct val="117243"/>
              </a:lnSpc>
              <a:spcBef>
                <a:spcPts val="0"/>
              </a:spcBef>
            </a:pPr>
            <a:r>
              <a:rPr lang="en-US" sz="2400" dirty="0">
                <a:cs typeface="Arial"/>
              </a:rPr>
              <a:t>Is responsible to demonstrate that it is in the public interest</a:t>
            </a:r>
          </a:p>
          <a:p>
            <a:pPr indent="-342900">
              <a:lnSpc>
                <a:spcPct val="117243"/>
              </a:lnSpc>
              <a:spcBef>
                <a:spcPts val="0"/>
              </a:spcBef>
            </a:pPr>
            <a:r>
              <a:rPr lang="en-US" sz="2400" dirty="0">
                <a:cs typeface="Arial"/>
              </a:rPr>
              <a:t>The basis for the determination that removing debris from the private property locations requested was in the public interest</a:t>
            </a:r>
          </a:p>
          <a:p>
            <a:pPr marL="0" indent="0">
              <a:lnSpc>
                <a:spcPct val="117243"/>
              </a:lnSpc>
              <a:spcBef>
                <a:spcPts val="0"/>
              </a:spcBef>
              <a:buNone/>
            </a:pPr>
            <a:r>
              <a:rPr lang="en-US" sz="2400" b="1" dirty="0">
                <a:cs typeface="Arial"/>
              </a:rPr>
              <a:t>State, Territorial, Tribal or Local (STTL):</a:t>
            </a:r>
          </a:p>
          <a:p>
            <a:pPr indent="-342900">
              <a:lnSpc>
                <a:spcPct val="117243"/>
              </a:lnSpc>
              <a:spcBef>
                <a:spcPts val="0"/>
              </a:spcBef>
            </a:pPr>
            <a:r>
              <a:rPr lang="en-US" sz="2400" dirty="0">
                <a:cs typeface="Arial"/>
              </a:rPr>
              <a:t>The determination is made by the STTL’s government's public health agency or other public entity that has legal authority, </a:t>
            </a:r>
            <a:endParaRPr lang="en-US" sz="2400" dirty="0">
              <a:cs typeface="Arial" panose="020B0604020202020204" pitchFamily="34" charset="0"/>
            </a:endParaRPr>
          </a:p>
          <a:p>
            <a:pPr indent="-342900">
              <a:lnSpc>
                <a:spcPct val="117243"/>
              </a:lnSpc>
              <a:spcBef>
                <a:spcPts val="0"/>
              </a:spcBef>
            </a:pPr>
            <a:r>
              <a:rPr lang="en-US" sz="2400" dirty="0">
                <a:cs typeface="Arial"/>
              </a:rPr>
              <a:t>Has authority to determine if debris on private property constitutes an immediate threat to life, public health, safety or to the economic recovery of the community</a:t>
            </a:r>
          </a:p>
          <a:p>
            <a:pPr marL="0" indent="0">
              <a:lnSpc>
                <a:spcPct val="117243"/>
              </a:lnSpc>
              <a:spcBef>
                <a:spcPts val="0"/>
              </a:spcBef>
              <a:buNone/>
            </a:pPr>
            <a:endParaRPr lang="en-US" sz="2400" dirty="0">
              <a:cs typeface="Arial" panose="020B0604020202020204" pitchFamily="34" charset="0"/>
            </a:endParaRPr>
          </a:p>
          <a:p>
            <a:pPr marL="0" indent="0">
              <a:lnSpc>
                <a:spcPct val="117243"/>
              </a:lnSpc>
              <a:buNone/>
            </a:pPr>
            <a:endParaRPr lang="en-US" dirty="0">
              <a:cs typeface="Arial" panose="020B0604020202020204" pitchFamily="34" charset="0"/>
            </a:endParaRPr>
          </a:p>
        </p:txBody>
      </p:sp>
      <p:sp>
        <p:nvSpPr>
          <p:cNvPr id="3" name="Title 2">
            <a:extLst>
              <a:ext uri="{FF2B5EF4-FFF2-40B4-BE49-F238E27FC236}">
                <a16:creationId xmlns:a16="http://schemas.microsoft.com/office/drawing/2014/main" id="{AF6B9C7C-EDA4-498F-9536-51E5561A1FFF}"/>
              </a:ext>
            </a:extLst>
          </p:cNvPr>
          <p:cNvSpPr>
            <a:spLocks noGrp="1"/>
          </p:cNvSpPr>
          <p:nvPr>
            <p:ph type="title"/>
          </p:nvPr>
        </p:nvSpPr>
        <p:spPr/>
        <p:txBody>
          <a:bodyPr>
            <a:normAutofit fontScale="90000"/>
          </a:bodyPr>
          <a:lstStyle/>
          <a:p>
            <a:pPr algn="ctr"/>
            <a:r>
              <a:rPr lang="en-US" dirty="0">
                <a:solidFill>
                  <a:schemeClr val="bg1"/>
                </a:solidFill>
              </a:rPr>
              <a:t>Private Property Debris Removal (PPDR)</a:t>
            </a:r>
            <a:br>
              <a:rPr lang="en-US" dirty="0">
                <a:solidFill>
                  <a:schemeClr val="bg1"/>
                </a:solidFill>
              </a:rPr>
            </a:br>
            <a:r>
              <a:rPr lang="en-US" dirty="0">
                <a:solidFill>
                  <a:schemeClr val="bg1"/>
                </a:solidFill>
              </a:rPr>
              <a:t>Approval Process - Applicant, STTL</a:t>
            </a:r>
          </a:p>
        </p:txBody>
      </p:sp>
      <p:sp>
        <p:nvSpPr>
          <p:cNvPr id="4" name="Slide Number Placeholder 3">
            <a:extLst>
              <a:ext uri="{FF2B5EF4-FFF2-40B4-BE49-F238E27FC236}">
                <a16:creationId xmlns:a16="http://schemas.microsoft.com/office/drawing/2014/main" id="{0E049636-2CF0-8E89-D0F0-456409A32313}"/>
              </a:ext>
            </a:extLst>
          </p:cNvPr>
          <p:cNvSpPr>
            <a:spLocks noGrp="1"/>
          </p:cNvSpPr>
          <p:nvPr>
            <p:ph type="sldNum" sz="quarter" idx="12"/>
          </p:nvPr>
        </p:nvSpPr>
        <p:spPr/>
        <p:txBody>
          <a:bodyPr/>
          <a:lstStyle/>
          <a:p>
            <a:fld id="{8FCC257D-A786-9244-9E17-CE618C8B9275}" type="slidenum">
              <a:rPr lang="en-US" smtClean="0"/>
              <a:pPr/>
              <a:t>8</a:t>
            </a:fld>
            <a:endParaRPr lang="en-US"/>
          </a:p>
        </p:txBody>
      </p:sp>
    </p:spTree>
    <p:extLst>
      <p:ext uri="{BB962C8B-B14F-4D97-AF65-F5344CB8AC3E}">
        <p14:creationId xmlns:p14="http://schemas.microsoft.com/office/powerpoint/2010/main" val="23769250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A847A46-6A61-DFDD-5395-7C34E627A700}"/>
              </a:ext>
            </a:extLst>
          </p:cNvPr>
          <p:cNvSpPr/>
          <p:nvPr/>
        </p:nvSpPr>
        <p:spPr>
          <a:xfrm>
            <a:off x="-14743" y="964"/>
            <a:ext cx="12210599" cy="1692106"/>
          </a:xfrm>
          <a:prstGeom prst="rect">
            <a:avLst/>
          </a:prstGeom>
          <a:solidFill>
            <a:schemeClr val="tx2"/>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28588D21-4343-4240-9ACE-EF3B47AEB46D}"/>
              </a:ext>
            </a:extLst>
          </p:cNvPr>
          <p:cNvSpPr>
            <a:spLocks noGrp="1"/>
          </p:cNvSpPr>
          <p:nvPr>
            <p:ph idx="1"/>
          </p:nvPr>
        </p:nvSpPr>
        <p:spPr>
          <a:xfrm>
            <a:off x="738189" y="1714080"/>
            <a:ext cx="11008334" cy="4824836"/>
          </a:xfrm>
        </p:spPr>
        <p:txBody>
          <a:bodyPr vert="horz" lIns="91440" tIns="45720" rIns="91440" bIns="45720" rtlCol="0" anchor="t">
            <a:normAutofit/>
          </a:bodyPr>
          <a:lstStyle/>
          <a:p>
            <a:pPr marL="0" indent="0">
              <a:lnSpc>
                <a:spcPct val="117243"/>
              </a:lnSpc>
              <a:spcBef>
                <a:spcPts val="0"/>
              </a:spcBef>
              <a:buNone/>
            </a:pPr>
            <a:endParaRPr lang="en-US" sz="800" b="1" dirty="0">
              <a:cs typeface="Arial"/>
            </a:endParaRPr>
          </a:p>
          <a:p>
            <a:pPr marL="0" indent="0">
              <a:lnSpc>
                <a:spcPct val="117243"/>
              </a:lnSpc>
              <a:spcBef>
                <a:spcPts val="0"/>
              </a:spcBef>
              <a:buNone/>
            </a:pPr>
            <a:r>
              <a:rPr lang="en-US" sz="2400" b="1" dirty="0">
                <a:cs typeface="Arial"/>
              </a:rPr>
              <a:t>State, Territorial, Tribal or Local (STTL):</a:t>
            </a:r>
          </a:p>
          <a:p>
            <a:pPr marL="365125" indent="-342900">
              <a:lnSpc>
                <a:spcPct val="150000"/>
              </a:lnSpc>
              <a:buClr>
                <a:srgbClr val="898C8E"/>
              </a:buClr>
              <a:buFont typeface="Wingdings" panose="05000000000000000000" pitchFamily="2" charset="2"/>
              <a:buChar char="§"/>
              <a:tabLst>
                <a:tab pos="354965" algn="l"/>
              </a:tabLst>
            </a:pPr>
            <a:r>
              <a:rPr lang="en-US" sz="2400" spc="-10" dirty="0">
                <a:solidFill>
                  <a:srgbClr val="010101"/>
                </a:solidFill>
                <a:latin typeface="Arial" panose="020B0604020202020204" pitchFamily="34" charset="0"/>
                <a:cs typeface="Arial" panose="020B0604020202020204" pitchFamily="34" charset="0"/>
              </a:rPr>
              <a:t>Public Interest (Health Letter)</a:t>
            </a:r>
          </a:p>
          <a:p>
            <a:pPr marL="22225">
              <a:buClr>
                <a:srgbClr val="898C8E"/>
              </a:buClr>
              <a:tabLst>
                <a:tab pos="354965" algn="l"/>
              </a:tabLst>
            </a:pPr>
            <a:r>
              <a:rPr lang="en-US" sz="2400" spc="-10" dirty="0">
                <a:solidFill>
                  <a:srgbClr val="010101"/>
                </a:solidFill>
                <a:latin typeface="Arial" panose="020B0604020202020204" pitchFamily="34" charset="0"/>
                <a:cs typeface="Arial" panose="020B0604020202020204" pitchFamily="34" charset="0"/>
              </a:rPr>
              <a:t>The </a:t>
            </a:r>
            <a:r>
              <a:rPr lang="en-US" sz="2400" dirty="0">
                <a:latin typeface="Arial" panose="020B0604020202020204" pitchFamily="34" charset="0"/>
                <a:cs typeface="Arial" panose="020B0604020202020204" pitchFamily="34" charset="0"/>
              </a:rPr>
              <a:t>State will review the written request. If in agreement, the State will 	forward a letter to FEMA Leadership</a:t>
            </a:r>
          </a:p>
          <a:p>
            <a:pPr marL="0" indent="0">
              <a:lnSpc>
                <a:spcPct val="117243"/>
              </a:lnSpc>
              <a:spcBef>
                <a:spcPts val="0"/>
              </a:spcBef>
              <a:buNone/>
            </a:pPr>
            <a:endParaRPr lang="en-US" sz="2400" dirty="0">
              <a:cs typeface="Arial" panose="020B0604020202020204" pitchFamily="34" charset="0"/>
            </a:endParaRPr>
          </a:p>
          <a:p>
            <a:pPr marL="0" indent="0">
              <a:lnSpc>
                <a:spcPct val="117243"/>
              </a:lnSpc>
              <a:buNone/>
            </a:pPr>
            <a:endParaRPr lang="en-US" dirty="0">
              <a:cs typeface="Arial" panose="020B0604020202020204" pitchFamily="34" charset="0"/>
            </a:endParaRPr>
          </a:p>
        </p:txBody>
      </p:sp>
      <p:sp>
        <p:nvSpPr>
          <p:cNvPr id="3" name="Title 2">
            <a:extLst>
              <a:ext uri="{FF2B5EF4-FFF2-40B4-BE49-F238E27FC236}">
                <a16:creationId xmlns:a16="http://schemas.microsoft.com/office/drawing/2014/main" id="{AF6B9C7C-EDA4-498F-9536-51E5561A1FFF}"/>
              </a:ext>
            </a:extLst>
          </p:cNvPr>
          <p:cNvSpPr>
            <a:spLocks noGrp="1"/>
          </p:cNvSpPr>
          <p:nvPr>
            <p:ph type="title"/>
          </p:nvPr>
        </p:nvSpPr>
        <p:spPr/>
        <p:txBody>
          <a:bodyPr>
            <a:normAutofit fontScale="90000"/>
          </a:bodyPr>
          <a:lstStyle/>
          <a:p>
            <a:pPr algn="ctr"/>
            <a:r>
              <a:rPr lang="en-US" dirty="0">
                <a:solidFill>
                  <a:schemeClr val="bg1"/>
                </a:solidFill>
              </a:rPr>
              <a:t>Private Property Debris Removal (PPDR)</a:t>
            </a:r>
            <a:br>
              <a:rPr lang="en-US" dirty="0">
                <a:solidFill>
                  <a:schemeClr val="bg1"/>
                </a:solidFill>
              </a:rPr>
            </a:br>
            <a:r>
              <a:rPr lang="en-US" dirty="0">
                <a:solidFill>
                  <a:schemeClr val="bg1"/>
                </a:solidFill>
              </a:rPr>
              <a:t>Approval Process - Applicant, STTL</a:t>
            </a:r>
          </a:p>
        </p:txBody>
      </p:sp>
      <p:sp>
        <p:nvSpPr>
          <p:cNvPr id="4" name="Slide Number Placeholder 3">
            <a:extLst>
              <a:ext uri="{FF2B5EF4-FFF2-40B4-BE49-F238E27FC236}">
                <a16:creationId xmlns:a16="http://schemas.microsoft.com/office/drawing/2014/main" id="{0E049636-2CF0-8E89-D0F0-456409A32313}"/>
              </a:ext>
            </a:extLst>
          </p:cNvPr>
          <p:cNvSpPr>
            <a:spLocks noGrp="1"/>
          </p:cNvSpPr>
          <p:nvPr>
            <p:ph type="sldNum" sz="quarter" idx="12"/>
          </p:nvPr>
        </p:nvSpPr>
        <p:spPr/>
        <p:txBody>
          <a:bodyPr/>
          <a:lstStyle/>
          <a:p>
            <a:fld id="{8FCC257D-A786-9244-9E17-CE618C8B9275}" type="slidenum">
              <a:rPr lang="en-US" smtClean="0"/>
              <a:pPr/>
              <a:t>9</a:t>
            </a:fld>
            <a:endParaRPr lang="en-US"/>
          </a:p>
        </p:txBody>
      </p:sp>
    </p:spTree>
    <p:extLst>
      <p:ext uri="{BB962C8B-B14F-4D97-AF65-F5344CB8AC3E}">
        <p14:creationId xmlns:p14="http://schemas.microsoft.com/office/powerpoint/2010/main" val="1202376625"/>
      </p:ext>
    </p:extLst>
  </p:cSld>
  <p:clrMapOvr>
    <a:masterClrMapping/>
  </p:clrMapOvr>
</p:sld>
</file>

<file path=ppt/theme/theme1.xml><?xml version="1.0" encoding="utf-8"?>
<a:theme xmlns:a="http://schemas.openxmlformats.org/drawingml/2006/main" name="1_Office Theme">
  <a:themeElements>
    <a:clrScheme name="Custom 1">
      <a:dk1>
        <a:srgbClr val="000000"/>
      </a:dk1>
      <a:lt1>
        <a:srgbClr val="FFFFFF"/>
      </a:lt1>
      <a:dk2>
        <a:srgbClr val="005188"/>
      </a:dk2>
      <a:lt2>
        <a:srgbClr val="F3F3F3"/>
      </a:lt2>
      <a:accent1>
        <a:srgbClr val="0078AE"/>
      </a:accent1>
      <a:accent2>
        <a:srgbClr val="595B5D"/>
      </a:accent2>
      <a:accent3>
        <a:srgbClr val="BABBBD"/>
      </a:accent3>
      <a:accent4>
        <a:srgbClr val="5E9732"/>
      </a:accent4>
      <a:accent5>
        <a:srgbClr val="0072CE"/>
      </a:accent5>
      <a:accent6>
        <a:srgbClr val="C31230"/>
      </a:accent6>
      <a:hlink>
        <a:srgbClr val="005188"/>
      </a:hlink>
      <a:folHlink>
        <a:srgbClr val="005188"/>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lnRef>
        <a:fillRef idx="1">
          <a:schemeClr val="lt1"/>
        </a:fillRef>
        <a:effectRef idx="0">
          <a:schemeClr val="accent1"/>
        </a:effectRef>
        <a:fontRef idx="minor">
          <a:schemeClr val="dk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EEC2DA7177FA6449F039E4A99AA2C53" ma:contentTypeVersion="14" ma:contentTypeDescription="Create a new document." ma:contentTypeScope="" ma:versionID="b30f5a08293d1c6c1248feffdbd2bb2b">
  <xsd:schema xmlns:xsd="http://www.w3.org/2001/XMLSchema" xmlns:xs="http://www.w3.org/2001/XMLSchema" xmlns:p="http://schemas.microsoft.com/office/2006/metadata/properties" xmlns:ns2="43522eb1-76da-48a8-90b3-d714420edfb0" xmlns:ns3="72c4ec15-447b-4c07-9080-1d9550c42583" targetNamespace="http://schemas.microsoft.com/office/2006/metadata/properties" ma:root="true" ma:fieldsID="2d2d608d3d086805358ce38f8e70ea67" ns2:_="" ns3:_="">
    <xsd:import namespace="43522eb1-76da-48a8-90b3-d714420edfb0"/>
    <xsd:import namespace="72c4ec15-447b-4c07-9080-1d9550c4258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3522eb1-76da-48a8-90b3-d714420edf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585e291b-231a-4814-a0e4-2f7fa3dec4ec"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c4ec15-447b-4c07-9080-1d9550c42583"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4b6939e7-ff4c-4e22-956f-2e074217d52a}" ma:internalName="TaxCatchAll" ma:showField="CatchAllData" ma:web="72c4ec15-447b-4c07-9080-1d9550c42583">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72c4ec15-447b-4c07-9080-1d9550c42583" xsi:nil="true"/>
    <lcf76f155ced4ddcb4097134ff3c332f xmlns="43522eb1-76da-48a8-90b3-d714420edfb0">
      <Terms xmlns="http://schemas.microsoft.com/office/infopath/2007/PartnerControls"/>
    </lcf76f155ced4ddcb4097134ff3c332f>
    <SharedWithUsers xmlns="72c4ec15-447b-4c07-9080-1d9550c42583">
      <UserInfo>
        <DisplayName>Fielder, Justin</DisplayName>
        <AccountId>85</AccountId>
        <AccountType/>
      </UserInfo>
    </SharedWithUsers>
  </documentManagement>
</p:properties>
</file>

<file path=customXml/itemProps1.xml><?xml version="1.0" encoding="utf-8"?>
<ds:datastoreItem xmlns:ds="http://schemas.openxmlformats.org/officeDocument/2006/customXml" ds:itemID="{AE1DC96A-A911-4392-8EB8-E0DC2B5DE6ED}">
  <ds:schemaRefs>
    <ds:schemaRef ds:uri="43522eb1-76da-48a8-90b3-d714420edfb0"/>
    <ds:schemaRef ds:uri="72c4ec15-447b-4c07-9080-1d9550c4258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4D6A236-F135-42F8-AF7B-7BD8E1D2DBB0}">
  <ds:schemaRefs>
    <ds:schemaRef ds:uri="http://schemas.microsoft.com/sharepoint/v3/contenttype/forms"/>
  </ds:schemaRefs>
</ds:datastoreItem>
</file>

<file path=customXml/itemProps3.xml><?xml version="1.0" encoding="utf-8"?>
<ds:datastoreItem xmlns:ds="http://schemas.openxmlformats.org/officeDocument/2006/customXml" ds:itemID="{0BB69DFD-162D-49AD-A757-EEAE906616B1}">
  <ds:schemaRefs>
    <ds:schemaRef ds:uri="43522eb1-76da-48a8-90b3-d714420edfb0"/>
    <ds:schemaRef ds:uri="72c4ec15-447b-4c07-9080-1d9550c4258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2863bcaf-4433-4a95-89dd-302e4b0159a1}" enabled="0" method="" siteId="{2863bcaf-4433-4a95-89dd-302e4b0159a1}" removed="1"/>
</clbl:labelList>
</file>

<file path=docProps/app.xml><?xml version="1.0" encoding="utf-8"?>
<Properties xmlns="http://schemas.openxmlformats.org/officeDocument/2006/extended-properties" xmlns:vt="http://schemas.openxmlformats.org/officeDocument/2006/docPropsVTypes">
  <Template/>
  <TotalTime>645</TotalTime>
  <Words>3422</Words>
  <Application>Microsoft Office PowerPoint</Application>
  <PresentationFormat>Widescreen</PresentationFormat>
  <Paragraphs>250</Paragraphs>
  <Slides>28</Slides>
  <Notes>21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Arial</vt:lpstr>
      <vt:lpstr>Arial,Sans-Serif</vt:lpstr>
      <vt:lpstr>Calibri</vt:lpstr>
      <vt:lpstr>Franklin Gothic Book</vt:lpstr>
      <vt:lpstr>Franklin Gothic Medium</vt:lpstr>
      <vt:lpstr>Segoe UI</vt:lpstr>
      <vt:lpstr>Times New Roman</vt:lpstr>
      <vt:lpstr>Wingdings</vt:lpstr>
      <vt:lpstr>1_Office Theme</vt:lpstr>
      <vt:lpstr>Private Property Debris Removal (PPDR)/ Demolition</vt:lpstr>
      <vt:lpstr>Private Property Debris Removal (PPDR) </vt:lpstr>
      <vt:lpstr>Public Assistance Program and Policy Guide Version 5  Private Property  Debris Removal</vt:lpstr>
      <vt:lpstr>Public Assistance Program and Policy Guidance Version 5  Private Property  Debris Removal</vt:lpstr>
      <vt:lpstr>Public Assistance Program and Policy Guidance Version 5  Private Property  Debris Removal  </vt:lpstr>
      <vt:lpstr>Public Assistance Program and Policy Guidance Version 5  Private Property  Debris Removal  </vt:lpstr>
      <vt:lpstr>Private Property Debris Removal (PPDR)  Request Process</vt:lpstr>
      <vt:lpstr>Private Property Debris Removal (PPDR) Approval Process - Applicant, STTL</vt:lpstr>
      <vt:lpstr>Private Property Debris Removal (PPDR) Approval Process - Applicant, STTL</vt:lpstr>
      <vt:lpstr>Private Property Debris Removal (PPDR) Approval Process - FEMA</vt:lpstr>
      <vt:lpstr>Private Property Debris Removal (PPDR) &amp; Demolition Internal Approval Process - Applicant</vt:lpstr>
      <vt:lpstr>Private Property Debris Removal (PPDR) &amp; Demolition Internal Approval Process - FEMA</vt:lpstr>
      <vt:lpstr>Duplication of Benefits</vt:lpstr>
      <vt:lpstr>Private Property Debris Removal (PPDR) &amp; Site Documentation</vt:lpstr>
      <vt:lpstr>Private Property Debris Removal (PPDR) &amp; Site Documentation</vt:lpstr>
      <vt:lpstr>This is an example of the level of debris impacts that  may warrant FEMA assistance for PPDR.</vt:lpstr>
      <vt:lpstr>Types of Debris on Properties</vt:lpstr>
      <vt:lpstr>Examples Of Potentially Eligible Mixed Debris on Private Property </vt:lpstr>
      <vt:lpstr>Example of Potentially Eligible Hanging Limb and Dangerous Tree </vt:lpstr>
      <vt:lpstr>Example of Ineligible Leaning Trees and Vegetative Debris</vt:lpstr>
      <vt:lpstr>Example of Potentially Eligible Private Property Debris Removal (PPDR) Stumps</vt:lpstr>
      <vt:lpstr>Example of Ineligible  Private Property Debris Removal (PPDR) Stumps</vt:lpstr>
      <vt:lpstr>Right of Entry for PPDR and Demolition</vt:lpstr>
      <vt:lpstr>PowerPoint Presentation</vt:lpstr>
      <vt:lpstr>PPDR Applicant Template Review</vt:lpstr>
      <vt:lpstr>PowerPoint Presentation</vt:lpstr>
      <vt:lpstr>PowerPoint Presentation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Private Property Debris Removal (PPDR)</dc:title>
  <dc:creator>Towndrow, Russell</dc:creator>
  <cp:lastModifiedBy>Lampley, Lyntina</cp:lastModifiedBy>
  <cp:revision>184</cp:revision>
  <dcterms:created xsi:type="dcterms:W3CDTF">2021-02-26T18:55:56Z</dcterms:created>
  <dcterms:modified xsi:type="dcterms:W3CDTF">2025-03-03T21:06:06Z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0x0101000EEC2DA7177FA6449F039E4A99AA2C53</vt:lpwstr>
  </property>
  <property fmtid="{D5CDD505-2E9C-101B-9397-08002B2CF9AE}" pid="3" name="MediaServiceImageTags">
    <vt:lpwstr/>
  </property>
</Properties>
</file>