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286" r:id="rId4"/>
  </p:sldMasterIdLst>
  <p:notesMasterIdLst>
    <p:notesMasterId r:id="rId18"/>
  </p:notesMasterIdLst>
  <p:handoutMasterIdLst>
    <p:handoutMasterId r:id="rId19"/>
  </p:handoutMasterIdLst>
  <p:sldIdLst>
    <p:sldId id="749" r:id="rId5"/>
    <p:sldId id="767" r:id="rId6"/>
    <p:sldId id="765" r:id="rId7"/>
    <p:sldId id="750" r:id="rId8"/>
    <p:sldId id="757" r:id="rId9"/>
    <p:sldId id="759" r:id="rId10"/>
    <p:sldId id="766" r:id="rId11"/>
    <p:sldId id="768" r:id="rId12"/>
    <p:sldId id="747" r:id="rId13"/>
    <p:sldId id="761" r:id="rId14"/>
    <p:sldId id="718" r:id="rId15"/>
    <p:sldId id="769" r:id="rId16"/>
    <p:sldId id="737" r:id="rId17"/>
  </p:sldIdLst>
  <p:sldSz cx="9144000" cy="6858000" type="screen4x3"/>
  <p:notesSz cx="6985000" cy="9271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bg1"/>
    </p:penClr>
  </p:showPr>
  <p:clrMru>
    <a:srgbClr val="002F80"/>
    <a:srgbClr val="003366"/>
    <a:srgbClr val="333333"/>
    <a:srgbClr val="000063"/>
    <a:srgbClr val="660033"/>
    <a:srgbClr val="990099"/>
    <a:srgbClr val="000000"/>
    <a:srgbClr val="FF0000"/>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44" autoAdjust="0"/>
    <p:restoredTop sz="92167" autoAdjust="0"/>
  </p:normalViewPr>
  <p:slideViewPr>
    <p:cSldViewPr>
      <p:cViewPr varScale="1">
        <p:scale>
          <a:sx n="71" d="100"/>
          <a:sy n="71" d="100"/>
        </p:scale>
        <p:origin x="-786" y="-96"/>
      </p:cViewPr>
      <p:guideLst>
        <p:guide orient="horz" pos="360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50" d="100"/>
          <a:sy n="50" d="100"/>
        </p:scale>
        <p:origin x="-1170" y="-72"/>
      </p:cViewPr>
      <p:guideLst>
        <p:guide orient="horz" pos="2920"/>
        <p:guide pos="22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1863" y="4402138"/>
            <a:ext cx="5121275" cy="4171950"/>
          </a:xfrm>
          <a:prstGeom prst="rect">
            <a:avLst/>
          </a:prstGeom>
          <a:noFill/>
          <a:ln>
            <a:noFill/>
          </a:ln>
          <a:effectLst/>
          <a:extLst>
            <a:ext uri="{909E8E84-426E-40DD-AFC4-6F175D3DCCD1}"/>
            <a:ext uri="{91240B29-F687-4F45-9708-019B960494DF}"/>
            <a:ext uri="{AF507438-7753-43E0-B8FC-AC1667EBCBE1}"/>
          </a:extLst>
        </p:spPr>
        <p:txBody>
          <a:bodyPr vert="horz" wrap="square" lIns="91640" tIns="45819" rIns="91640" bIns="4581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963" name="Rectangle 3"/>
          <p:cNvSpPr>
            <a:spLocks noGrp="1" noRot="1" noChangeAspect="1" noChangeArrowheads="1" noTextEdit="1"/>
          </p:cNvSpPr>
          <p:nvPr>
            <p:ph type="sldImg" idx="2"/>
          </p:nvPr>
        </p:nvSpPr>
        <p:spPr bwMode="auto">
          <a:xfrm>
            <a:off x="1184275" y="700088"/>
            <a:ext cx="4618038" cy="3463925"/>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65138"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31863"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97000"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62138"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pPr defTabSz="912813"/>
            <a:r>
              <a:rPr lang="en-US" b="1" dirty="0" smtClean="0"/>
              <a:t>Organizations can modify and augment this briefing as needed.</a:t>
            </a:r>
          </a:p>
          <a:p>
            <a:pPr defTabSz="912813"/>
            <a:endParaRPr lang="en-US" dirty="0" smtClean="0"/>
          </a:p>
        </p:txBody>
      </p:sp>
      <p:sp>
        <p:nvSpPr>
          <p:cNvPr id="41988" name="Slide Number Placeholder 3"/>
          <p:cNvSpPr>
            <a:spLocks noGrp="1"/>
          </p:cNvSpPr>
          <p:nvPr>
            <p:ph type="sldNum" sz="quarter" idx="4294967295"/>
          </p:nvPr>
        </p:nvSpPr>
        <p:spPr bwMode="auto">
          <a:xfrm>
            <a:off x="3956050" y="8805863"/>
            <a:ext cx="3027363" cy="463550"/>
          </a:xfrm>
          <a:prstGeom prst="rect">
            <a:avLst/>
          </a:prstGeom>
          <a:noFill/>
          <a:ln>
            <a:miter lim="800000"/>
            <a:headEnd/>
            <a:tailEnd/>
          </a:ln>
        </p:spPr>
        <p:txBody>
          <a:bodyPr lIns="91294" tIns="45647" rIns="91294" bIns="45647"/>
          <a:lstStyle/>
          <a:p>
            <a:fld id="{7BAC06E2-79AD-490B-AE54-9696194694BA}" type="slidenum">
              <a:rPr lang="en-US"/>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a:defRPr/>
            </a:pPr>
            <a:endParaRPr lang="en-US" dirty="0"/>
          </a:p>
        </p:txBody>
      </p:sp>
      <p:sp>
        <p:nvSpPr>
          <p:cNvPr id="43012" name="Slide Number Placeholder 3"/>
          <p:cNvSpPr>
            <a:spLocks noGrp="1"/>
          </p:cNvSpPr>
          <p:nvPr>
            <p:ph type="sldNum" sz="quarter" idx="4294967295"/>
          </p:nvPr>
        </p:nvSpPr>
        <p:spPr bwMode="auto">
          <a:xfrm>
            <a:off x="3956050" y="8805863"/>
            <a:ext cx="3027363" cy="463550"/>
          </a:xfrm>
          <a:prstGeom prst="rect">
            <a:avLst/>
          </a:prstGeom>
          <a:noFill/>
          <a:ln>
            <a:miter lim="800000"/>
            <a:headEnd/>
            <a:tailEnd/>
          </a:ln>
        </p:spPr>
        <p:txBody>
          <a:bodyPr lIns="91294" tIns="45647" rIns="91294" bIns="45647"/>
          <a:lstStyle/>
          <a:p>
            <a:fld id="{8D2D2BBB-FA36-443D-AEBF-EE699162A566}" type="slidenum">
              <a:rPr lang="en-US"/>
              <a:pPr/>
              <a:t>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2937">
              <a:defRPr/>
            </a:pPr>
            <a:r>
              <a:rPr lang="en-US" dirty="0" smtClean="0"/>
              <a:t>Core capabilities are the distinct critical elements necessary to achieve the National Preparedness Goal. During the exercise design process, the Elected Officials and the Exercise Planning Team selected exercise objectives, and aligned each objective to core capabilities, as shown here.</a:t>
            </a:r>
            <a:r>
              <a:rPr lang="en-US" baseline="0" dirty="0" smtClean="0"/>
              <a:t> Evaluators will observe and document how exercise objectives and capabilities are met through capability targets and critical tasks based on the participating organizations plans, procedures, and corrective actions from past exercises and real-world events. </a:t>
            </a:r>
            <a:endParaRPr lang="en-US" dirty="0" smtClean="0"/>
          </a:p>
          <a:p>
            <a:endParaRPr lang="en-US" dirty="0"/>
          </a:p>
        </p:txBody>
      </p:sp>
      <p:sp>
        <p:nvSpPr>
          <p:cNvPr id="4" name="Slide Number Placeholder 3"/>
          <p:cNvSpPr>
            <a:spLocks noGrp="1"/>
          </p:cNvSpPr>
          <p:nvPr>
            <p:ph type="sldNum" sz="quarter" idx="10"/>
          </p:nvPr>
        </p:nvSpPr>
        <p:spPr>
          <a:xfrm>
            <a:off x="3956794" y="8806499"/>
            <a:ext cx="3026622" cy="462916"/>
          </a:xfrm>
          <a:prstGeom prst="rect">
            <a:avLst/>
          </a:prstGeom>
        </p:spPr>
        <p:txBody>
          <a:bodyPr lIns="91294" tIns="45647" rIns="91294" bIns="45647"/>
          <a:lstStyle/>
          <a:p>
            <a:pPr>
              <a:defRPr/>
            </a:pPr>
            <a:fld id="{9702DEA0-4654-442B-8103-A73042D22AA8}" type="slidenum">
              <a:rPr lang="en-US" smtClean="0"/>
              <a:pPr>
                <a:defRPr/>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040" y="228600"/>
            <a:ext cx="7772400" cy="1143000"/>
          </a:xfrm>
        </p:spPr>
        <p:txBody>
          <a:bodyPr>
            <a:normAutofit/>
          </a:bodyPr>
          <a:lstStyle>
            <a:lvl1pPr algn="l">
              <a:defRPr sz="4200">
                <a:solidFill>
                  <a:srgbClr val="002F80"/>
                </a:solidFill>
                <a:latin typeface="Times New Roman" pitchFamily="18" charset="0"/>
                <a:cs typeface="Times New Roman" pitchFamily="18" charset="0"/>
              </a:defRPr>
            </a:lvl1pPr>
          </a:lstStyle>
          <a:p>
            <a:r>
              <a:rPr lang="en-US" smtClean="0"/>
              <a:t>Click to edit Master title style</a:t>
            </a:r>
            <a:endParaRPr lang="en-US"/>
          </a:p>
        </p:txBody>
      </p:sp>
      <p:sp>
        <p:nvSpPr>
          <p:cNvPr id="3" name="Subtitle 2"/>
          <p:cNvSpPr>
            <a:spLocks noGrp="1"/>
          </p:cNvSpPr>
          <p:nvPr>
            <p:ph type="subTitle" idx="1"/>
          </p:nvPr>
        </p:nvSpPr>
        <p:spPr>
          <a:xfrm>
            <a:off x="320040" y="1371600"/>
            <a:ext cx="6400800" cy="13716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5DFF13A9-1037-4D5A-A349-B944681F0EB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tint val="75000"/>
                  </a:schemeClr>
                </a:solidFill>
                <a:latin typeface="Arial" pitchFamily="34" charset="0"/>
                <a:cs typeface="Arial" pitchFamily="34" charset="0"/>
              </a:defRPr>
            </a:lvl1pPr>
          </a:lstStyle>
          <a:p>
            <a:fld id="{5DFF13A9-1037-4D5A-A349-B944681F0EB5}" type="slidenum">
              <a:rPr lang="en-US" smtClean="0"/>
              <a:pPr/>
              <a:t>‹#›</a:t>
            </a:fld>
            <a:endParaRPr lang="en-US" dirty="0"/>
          </a:p>
        </p:txBody>
      </p:sp>
      <p:pic>
        <p:nvPicPr>
          <p:cNvPr id="5" name="Picture 5" descr="Your-Org-Logo"/>
          <p:cNvPicPr>
            <a:picLocks noChangeAspect="1" noChangeArrowheads="1"/>
          </p:cNvPicPr>
          <p:nvPr userDrawn="1"/>
        </p:nvPicPr>
        <p:blipFill>
          <a:blip r:embed="rId12" cstate="print">
            <a:extLst>
              <a:ext uri="{28A0092B-C50C-407E-A947-70E740481C1C}">
                <a14:useLocalDpi xmlns="" xmlns:a14="http://schemas.microsoft.com/office/drawing/2010/main" val="0"/>
              </a:ext>
            </a:extLst>
          </a:blip>
          <a:srcRect/>
          <a:stretch>
            <a:fillRect/>
          </a:stretch>
        </p:blipFill>
        <p:spPr bwMode="auto">
          <a:xfrm>
            <a:off x="457200" y="5867400"/>
            <a:ext cx="2362200" cy="8858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87" r:id="rId1"/>
    <p:sldLayoutId id="2147484288" r:id="rId2"/>
    <p:sldLayoutId id="2147484289" r:id="rId3"/>
    <p:sldLayoutId id="2147484290" r:id="rId4"/>
    <p:sldLayoutId id="2147484291" r:id="rId5"/>
    <p:sldLayoutId id="2147484292" r:id="rId6"/>
    <p:sldLayoutId id="2147484293" r:id="rId7"/>
    <p:sldLayoutId id="2147484294" r:id="rId8"/>
    <p:sldLayoutId id="2147484295" r:id="rId9"/>
    <p:sldLayoutId id="2147484296" r:id="rId10"/>
  </p:sldLayoutIdLst>
  <p:hf hdr="0" ftr="0" dt="0"/>
  <p:txStyles>
    <p:titleStyle>
      <a:lvl1pPr algn="l" defTabSz="914400" rtl="0" eaLnBrk="1" latinLnBrk="0" hangingPunct="1">
        <a:spcBef>
          <a:spcPct val="0"/>
        </a:spcBef>
        <a:buNone/>
        <a:defRPr sz="4200" kern="1200">
          <a:solidFill>
            <a:srgbClr val="002F80"/>
          </a:solidFill>
          <a:latin typeface="Times New Roman" pitchFamily="18" charset="0"/>
          <a:ea typeface="+mj-ea"/>
          <a:cs typeface="Times New Roman" pitchFamily="18" charset="0"/>
        </a:defRPr>
      </a:lvl1pPr>
    </p:titleStyle>
    <p:bodyStyle>
      <a:lvl1pPr marL="2349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1pPr>
      <a:lvl2pPr marL="457200" indent="-234950" algn="l" defTabSz="914400" rtl="0" eaLnBrk="1" latinLnBrk="0" hangingPunct="1">
        <a:spcBef>
          <a:spcPct val="20000"/>
        </a:spcBef>
        <a:buFont typeface="Arial" pitchFamily="34" charset="0"/>
        <a:buChar char="–"/>
        <a:defRPr sz="2200" kern="1200">
          <a:solidFill>
            <a:srgbClr val="333333"/>
          </a:solidFill>
          <a:latin typeface="Arial" pitchFamily="34" charset="0"/>
          <a:ea typeface="+mn-ea"/>
          <a:cs typeface="Arial" pitchFamily="34" charset="0"/>
        </a:defRPr>
      </a:lvl2pPr>
      <a:lvl3pPr marL="6921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3pPr>
      <a:lvl4pPr marL="914400" indent="-234950" algn="l" defTabSz="914400" rtl="0" eaLnBrk="1" latinLnBrk="0" hangingPunct="1">
        <a:spcBef>
          <a:spcPct val="20000"/>
        </a:spcBef>
        <a:buFont typeface="Arial" pitchFamily="34" charset="0"/>
        <a:buChar char="–"/>
        <a:defRPr sz="2000" kern="1200">
          <a:solidFill>
            <a:srgbClr val="333333"/>
          </a:solidFill>
          <a:latin typeface="Arial" pitchFamily="34" charset="0"/>
          <a:ea typeface="+mn-ea"/>
          <a:cs typeface="Arial" pitchFamily="34" charset="0"/>
        </a:defRPr>
      </a:lvl4pPr>
      <a:lvl5pPr marL="1149350" indent="-234950" algn="l" defTabSz="914400" rtl="0" eaLnBrk="1" latinLnBrk="0" hangingPunct="1">
        <a:spcBef>
          <a:spcPct val="20000"/>
        </a:spcBef>
        <a:buFont typeface="Wingdings" pitchFamily="2" charset="2"/>
        <a:buChar char="§"/>
        <a:defRPr sz="2000" kern="1200">
          <a:solidFill>
            <a:srgbClr val="333333"/>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F80"/>
        </a:solidFill>
        <a:effectLst/>
      </p:bgPr>
    </p:bg>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solidFill>
                  <a:schemeClr val="bg1"/>
                </a:solidFill>
              </a:rPr>
              <a:t>Directions for this Template</a:t>
            </a:r>
          </a:p>
        </p:txBody>
      </p:sp>
      <p:sp>
        <p:nvSpPr>
          <p:cNvPr id="13315" name="Content Placeholder 2"/>
          <p:cNvSpPr>
            <a:spLocks noGrp="1"/>
          </p:cNvSpPr>
          <p:nvPr>
            <p:ph idx="1"/>
          </p:nvPr>
        </p:nvSpPr>
        <p:spPr bwMode="auto">
          <a:xfrm>
            <a:off x="457200" y="1600200"/>
            <a:ext cx="8229600" cy="4525963"/>
          </a:xfrm>
          <a:noFill/>
          <a:ln>
            <a:miter lim="800000"/>
            <a:headEnd/>
            <a:tailEnd/>
          </a:ln>
        </p:spPr>
        <p:txBody>
          <a:bodyPr vert="horz" wrap="square" lIns="91440" tIns="45720" rIns="91440" bIns="45720" numCol="1" anchor="t" anchorCtr="0" compatLnSpc="1">
            <a:prstTxWarp prst="textNoShape">
              <a:avLst/>
            </a:prstTxWarp>
          </a:bodyPr>
          <a:lstStyle/>
          <a:p>
            <a:pPr>
              <a:buClr>
                <a:schemeClr val="bg1"/>
              </a:buClr>
            </a:pPr>
            <a:r>
              <a:rPr lang="en-US" dirty="0" smtClean="0">
                <a:solidFill>
                  <a:schemeClr val="bg1"/>
                </a:solidFill>
              </a:rPr>
              <a:t>Use the Slide Master to make universal changes to the presentation, including inserting your organization’s logo</a:t>
            </a:r>
          </a:p>
          <a:p>
            <a:pPr lvl="1">
              <a:buClr>
                <a:schemeClr val="bg1"/>
              </a:buClr>
              <a:buFont typeface="Arial" charset="0"/>
              <a:buChar char="‒"/>
            </a:pPr>
            <a:r>
              <a:rPr lang="en-US" dirty="0" smtClean="0">
                <a:solidFill>
                  <a:schemeClr val="bg1"/>
                </a:solidFill>
              </a:rPr>
              <a:t>“View” tab &gt; “Slide Master”</a:t>
            </a:r>
          </a:p>
          <a:p>
            <a:pPr>
              <a:buClr>
                <a:schemeClr val="bg1"/>
              </a:buClr>
            </a:pPr>
            <a:r>
              <a:rPr lang="en-US" dirty="0" smtClean="0">
                <a:solidFill>
                  <a:schemeClr val="bg1"/>
                </a:solidFill>
              </a:rPr>
              <a:t>Replace placeholders (indicated by brackets [ ]) with information specific to your exercise</a:t>
            </a:r>
          </a:p>
          <a:p>
            <a:pPr>
              <a:buClr>
                <a:schemeClr val="bg1"/>
              </a:buClr>
            </a:pPr>
            <a:r>
              <a:rPr lang="en-US" dirty="0" smtClean="0">
                <a:solidFill>
                  <a:schemeClr val="bg1"/>
                </a:solidFill>
              </a:rPr>
              <a:t>Delete any slides that are not relevant for your exercise</a:t>
            </a:r>
          </a:p>
          <a:p>
            <a:pPr>
              <a:buClr>
                <a:schemeClr val="bg1"/>
              </a:buClr>
            </a:pPr>
            <a:r>
              <a:rPr lang="en-US" dirty="0" smtClean="0">
                <a:solidFill>
                  <a:schemeClr val="bg1"/>
                </a:solidFill>
              </a:rPr>
              <a:t>Font size should not be smaller than 22pt</a:t>
            </a:r>
          </a:p>
          <a:p>
            <a:pPr algn="r">
              <a:buClr>
                <a:schemeClr val="bg1"/>
              </a:buClr>
              <a:buNone/>
            </a:pPr>
            <a:endParaRPr lang="en-US" dirty="0" smtClean="0">
              <a:solidFill>
                <a:schemeClr val="bg1"/>
              </a:solidFill>
            </a:endParaRPr>
          </a:p>
          <a:p>
            <a:pPr>
              <a:buNone/>
            </a:pPr>
            <a:r>
              <a:rPr lang="en-US" dirty="0" smtClean="0">
                <a:solidFill>
                  <a:schemeClr val="bg1"/>
                </a:solidFill>
              </a:rPr>
              <a:t>Rev. April 2013</a:t>
            </a:r>
          </a:p>
          <a:p>
            <a:pPr>
              <a:buNone/>
            </a:pPr>
            <a:r>
              <a:rPr lang="en-US" dirty="0" smtClean="0">
                <a:solidFill>
                  <a:schemeClr val="bg1"/>
                </a:solidFill>
              </a:rPr>
              <a:t>HSEEP-C10</a:t>
            </a:r>
          </a:p>
          <a:p>
            <a:pPr>
              <a:buClr>
                <a:schemeClr val="bg1"/>
              </a:buClr>
            </a:pPr>
            <a:endParaRPr lang="en-US" dirty="0" smtClean="0">
              <a:solidFill>
                <a:schemeClr val="bg1"/>
              </a:solidFill>
            </a:endParaRPr>
          </a:p>
          <a:p>
            <a:pPr lvl="1">
              <a:buClr>
                <a:srgbClr val="999999"/>
              </a:buClr>
              <a:buFont typeface="Arial" charset="0"/>
              <a:buChar char="‒"/>
            </a:pPr>
            <a:endParaRPr lang="en-US" dirty="0" smtClean="0">
              <a:solidFill>
                <a:srgbClr val="999999"/>
              </a:solidFill>
            </a:endParaRPr>
          </a:p>
        </p:txBody>
      </p:sp>
      <p:sp>
        <p:nvSpPr>
          <p:cNvPr id="13316" name="Slide Number Placeholder 3"/>
          <p:cNvSpPr>
            <a:spLocks noGrp="1"/>
          </p:cNvSpPr>
          <p:nvPr>
            <p:ph type="sldNum" sz="quarter" idx="12"/>
          </p:nvPr>
        </p:nvSpPr>
        <p:spPr>
          <a:noFill/>
          <a:ln>
            <a:miter lim="800000"/>
            <a:headEnd/>
            <a:tailEnd/>
          </a:ln>
        </p:spPr>
        <p:txBody>
          <a:bodyPr/>
          <a:lstStyle/>
          <a:p>
            <a:fld id="{F1CA1A14-F6C5-408E-A791-E47F1D26A788}" type="slidenum">
              <a:rPr lang="en-US" smtClean="0"/>
              <a:pPr/>
              <a:t>1</a:t>
            </a:fld>
            <a:endParaRPr lang="en-US" dirty="0" smtClean="0"/>
          </a:p>
        </p:txBody>
      </p:sp>
    </p:spTree>
  </p:cSld>
  <p:clrMapOvr>
    <a:masterClrMapping/>
  </p:clrMapOvr>
  <p:transition advTm="8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7"/>
          <p:cNvSpPr>
            <a:spLocks noGrp="1" noChangeArrowheads="1"/>
          </p:cNvSpPr>
          <p:nvPr>
            <p:ph type="title"/>
          </p:nvPr>
        </p:nvSpPr>
        <p:spPr/>
        <p:txBody>
          <a:bodyPr/>
          <a:lstStyle/>
          <a:p>
            <a:pPr eaLnBrk="1" hangingPunct="1"/>
            <a:r>
              <a:rPr lang="en-US" dirty="0" smtClean="0"/>
              <a:t>Exercise Play</a:t>
            </a:r>
          </a:p>
        </p:txBody>
      </p:sp>
      <p:sp>
        <p:nvSpPr>
          <p:cNvPr id="23556"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spcBef>
                <a:spcPts val="675"/>
              </a:spcBef>
            </a:pPr>
            <a:r>
              <a:rPr lang="en-US" dirty="0" smtClean="0"/>
              <a:t>Exercise play will be on [date] from [time] to [time]</a:t>
            </a:r>
          </a:p>
          <a:p>
            <a:pPr>
              <a:spcBef>
                <a:spcPts val="675"/>
              </a:spcBef>
            </a:pPr>
            <a:r>
              <a:rPr lang="en-US" dirty="0" smtClean="0"/>
              <a:t>Exercise play will take place at [exercise sites]</a:t>
            </a:r>
          </a:p>
          <a:p>
            <a:pPr>
              <a:spcBef>
                <a:spcPts val="675"/>
              </a:spcBef>
            </a:pPr>
            <a:r>
              <a:rPr lang="en-US" dirty="0" smtClean="0"/>
              <a:t>Play will be restricted to the delineated areas surrounding [exercise site]</a:t>
            </a:r>
          </a:p>
          <a:p>
            <a:endParaRPr lang="en-US" dirty="0" smtClean="0"/>
          </a:p>
        </p:txBody>
      </p:sp>
      <p:sp>
        <p:nvSpPr>
          <p:cNvPr id="23554" name="Rectangle 4"/>
          <p:cNvSpPr>
            <a:spLocks noGrp="1" noChangeArrowheads="1"/>
          </p:cNvSpPr>
          <p:nvPr>
            <p:ph type="sldNum" sz="quarter" idx="12"/>
          </p:nvPr>
        </p:nvSpPr>
        <p:spPr>
          <a:noFill/>
          <a:ln>
            <a:miter lim="800000"/>
            <a:headEnd/>
            <a:tailEnd/>
          </a:ln>
        </p:spPr>
        <p:txBody>
          <a:bodyPr/>
          <a:lstStyle/>
          <a:p>
            <a:fld id="{8CC33B59-4282-4FA0-B5FE-27009CB8CB5B}" type="slidenum">
              <a:rPr lang="en-US" smtClean="0"/>
              <a:pPr/>
              <a:t>10</a:t>
            </a:fld>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8"/>
          <p:cNvSpPr>
            <a:spLocks noGrp="1" noChangeArrowheads="1"/>
          </p:cNvSpPr>
          <p:nvPr>
            <p:ph type="title"/>
          </p:nvPr>
        </p:nvSpPr>
        <p:spPr/>
        <p:txBody>
          <a:bodyPr/>
          <a:lstStyle/>
          <a:p>
            <a:pPr eaLnBrk="1" hangingPunct="1"/>
            <a:r>
              <a:rPr lang="en-US" dirty="0" smtClean="0"/>
              <a:t>Schedule</a:t>
            </a:r>
          </a:p>
        </p:txBody>
      </p:sp>
      <p:sp>
        <p:nvSpPr>
          <p:cNvPr id="26628" name="Content Placeholder 4"/>
          <p:cNvSpPr>
            <a:spLocks noGrp="1"/>
          </p:cNvSpPr>
          <p:nvPr>
            <p:ph idx="1"/>
          </p:nvPr>
        </p:nvSpPr>
        <p:spPr bwMode="auto">
          <a:xfrm>
            <a:off x="457200" y="1600200"/>
            <a:ext cx="8229600" cy="4525963"/>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Date</a:t>
            </a:r>
          </a:p>
          <a:p>
            <a:pPr lvl="1" eaLnBrk="1" hangingPunct="1">
              <a:buFont typeface="Arial" charset="0"/>
              <a:buChar char="‒"/>
            </a:pPr>
            <a:r>
              <a:rPr lang="en-US" dirty="0" smtClean="0"/>
              <a:t>[Time] Player Briefing</a:t>
            </a:r>
          </a:p>
          <a:p>
            <a:pPr lvl="1" eaLnBrk="1" hangingPunct="1">
              <a:buFont typeface="Arial" charset="0"/>
              <a:buChar char="‒"/>
            </a:pPr>
            <a:r>
              <a:rPr lang="en-US" dirty="0" smtClean="0"/>
              <a:t>[Time] Exercise Play</a:t>
            </a:r>
          </a:p>
          <a:p>
            <a:pPr lvl="1" eaLnBrk="1" hangingPunct="1">
              <a:buFont typeface="Arial" charset="0"/>
              <a:buChar char="‒"/>
            </a:pPr>
            <a:r>
              <a:rPr lang="en-US" dirty="0" smtClean="0"/>
              <a:t>[Time] End of Exercise (EndEx)</a:t>
            </a:r>
          </a:p>
          <a:p>
            <a:pPr lvl="1" eaLnBrk="1" hangingPunct="1">
              <a:buFont typeface="Arial" charset="0"/>
              <a:buChar char="‒"/>
            </a:pPr>
            <a:r>
              <a:rPr lang="en-US" dirty="0" smtClean="0"/>
              <a:t>[Time] Player Hot Wash</a:t>
            </a:r>
          </a:p>
          <a:p>
            <a:endParaRPr lang="en-US" dirty="0" smtClean="0"/>
          </a:p>
        </p:txBody>
      </p:sp>
      <p:sp>
        <p:nvSpPr>
          <p:cNvPr id="26626" name="Slide Number Placeholder 3"/>
          <p:cNvSpPr>
            <a:spLocks noGrp="1"/>
          </p:cNvSpPr>
          <p:nvPr>
            <p:ph type="sldNum" sz="quarter" idx="12"/>
          </p:nvPr>
        </p:nvSpPr>
        <p:spPr>
          <a:noFill/>
          <a:ln>
            <a:miter lim="800000"/>
            <a:headEnd/>
            <a:tailEnd/>
          </a:ln>
        </p:spPr>
        <p:txBody>
          <a:bodyPr/>
          <a:lstStyle/>
          <a:p>
            <a:fld id="{419C80B6-A1F5-4A80-8728-F4B012949368}" type="slidenum">
              <a:rPr lang="en-US" smtClean="0"/>
              <a:pPr/>
              <a:t>11</a:t>
            </a:fld>
            <a:endParaRPr lang="en-US"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Compile draft After-Action Report (AAR)</a:t>
            </a:r>
          </a:p>
          <a:p>
            <a:r>
              <a:rPr lang="en-US" dirty="0" smtClean="0"/>
              <a:t>Distribute draft AAR</a:t>
            </a:r>
          </a:p>
          <a:p>
            <a:r>
              <a:rPr lang="en-US" dirty="0" smtClean="0"/>
              <a:t>Hold After-Action Meeting</a:t>
            </a:r>
          </a:p>
          <a:p>
            <a:r>
              <a:rPr lang="en-US" dirty="0" smtClean="0"/>
              <a:t>Finalize AAR-Improvement Plan</a:t>
            </a:r>
          </a:p>
          <a:p>
            <a:r>
              <a:rPr lang="en-US" dirty="0" smtClean="0"/>
              <a:t>Track corrective actions to completion</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itle 3"/>
          <p:cNvSpPr>
            <a:spLocks noGrp="1"/>
          </p:cNvSpPr>
          <p:nvPr>
            <p:ph type="title"/>
          </p:nvPr>
        </p:nvSpPr>
        <p:spPr/>
        <p:txBody>
          <a:bodyPr/>
          <a:lstStyle/>
          <a:p>
            <a:r>
              <a:rPr lang="en-US" dirty="0" smtClean="0"/>
              <a:t>Questions?</a:t>
            </a:r>
          </a:p>
        </p:txBody>
      </p:sp>
      <p:sp>
        <p:nvSpPr>
          <p:cNvPr id="39938" name="Slide Number Placeholder 3"/>
          <p:cNvSpPr>
            <a:spLocks noGrp="1"/>
          </p:cNvSpPr>
          <p:nvPr>
            <p:ph type="sldNum" sz="quarter" idx="12"/>
          </p:nvPr>
        </p:nvSpPr>
        <p:spPr>
          <a:noFill/>
          <a:ln>
            <a:miter lim="800000"/>
            <a:headEnd/>
            <a:tailEnd/>
          </a:ln>
        </p:spPr>
        <p:txBody>
          <a:bodyPr/>
          <a:lstStyle/>
          <a:p>
            <a:fld id="{91B8790E-BD46-437C-8D28-9CA3B6147050}" type="slidenum">
              <a:rPr lang="en-US" smtClean="0"/>
              <a:pPr/>
              <a:t>13</a:t>
            </a:fld>
            <a:endParaRPr lang="en-US"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[Exercise Name]</a:t>
            </a:r>
            <a:endParaRPr lang="en-US" dirty="0"/>
          </a:p>
        </p:txBody>
      </p:sp>
      <p:sp>
        <p:nvSpPr>
          <p:cNvPr id="3" name="Subtitle 2"/>
          <p:cNvSpPr>
            <a:spLocks noGrp="1"/>
          </p:cNvSpPr>
          <p:nvPr>
            <p:ph type="subTitle" idx="1"/>
          </p:nvPr>
        </p:nvSpPr>
        <p:spPr/>
        <p:txBody>
          <a:bodyPr/>
          <a:lstStyle/>
          <a:p>
            <a:r>
              <a:rPr lang="en-US" dirty="0" smtClean="0"/>
              <a:t>Elected/Appointed Officials Briefing</a:t>
            </a:r>
          </a:p>
          <a:p>
            <a:r>
              <a:rPr lang="en-US" dirty="0" smtClean="0"/>
              <a:t>[Date]</a:t>
            </a:r>
            <a:endParaRPr lang="en-US" dirty="0"/>
          </a:p>
        </p:txBody>
      </p:sp>
      <p:cxnSp>
        <p:nvCxnSpPr>
          <p:cNvPr id="5" name="Straight Connector 4"/>
          <p:cNvCxnSpPr/>
          <p:nvPr/>
        </p:nvCxnSpPr>
        <p:spPr>
          <a:xfrm>
            <a:off x="381000" y="1143000"/>
            <a:ext cx="8229600" cy="0"/>
          </a:xfrm>
          <a:prstGeom prst="line">
            <a:avLst/>
          </a:prstGeom>
          <a:ln w="12700">
            <a:solidFill>
              <a:srgbClr val="002F8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4" name="Content Placeholder 3"/>
          <p:cNvSpPr>
            <a:spLocks noGrp="1"/>
          </p:cNvSpPr>
          <p:nvPr>
            <p:ph idx="1"/>
          </p:nvPr>
        </p:nvSpPr>
        <p:spPr/>
        <p:txBody>
          <a:bodyPr/>
          <a:lstStyle/>
          <a:p>
            <a:r>
              <a:rPr lang="en-US" dirty="0" smtClean="0"/>
              <a:t>[Name]</a:t>
            </a:r>
          </a:p>
          <a:p>
            <a:r>
              <a:rPr lang="en-US" dirty="0" smtClean="0"/>
              <a:t>[Title (e.g., Exercise Director or Lead Planner)]</a:t>
            </a:r>
          </a:p>
          <a:p>
            <a:r>
              <a:rPr lang="en-US" dirty="0" smtClean="0"/>
              <a:t>[Organization]</a:t>
            </a:r>
            <a:endParaRPr lang="en-US" dirty="0"/>
          </a:p>
        </p:txBody>
      </p:sp>
      <p:sp>
        <p:nvSpPr>
          <p:cNvPr id="5" name="Slide Number Placeholder 4"/>
          <p:cNvSpPr>
            <a:spLocks noGrp="1"/>
          </p:cNvSpPr>
          <p:nvPr>
            <p:ph type="sldNum" sz="quarter" idx="12"/>
          </p:nvPr>
        </p:nvSpPr>
        <p:spPr/>
        <p:txBody>
          <a:bodyPr/>
          <a:lstStyle/>
          <a:p>
            <a:fld id="{5DFF13A9-1037-4D5A-A349-B944681F0EB5}"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Agenda</a:t>
            </a:r>
          </a:p>
        </p:txBody>
      </p:sp>
      <p:sp>
        <p:nvSpPr>
          <p:cNvPr id="16388"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Exercise Overview</a:t>
            </a:r>
          </a:p>
          <a:p>
            <a:r>
              <a:rPr lang="en-US" dirty="0" smtClean="0"/>
              <a:t>Exercise Scope</a:t>
            </a:r>
          </a:p>
          <a:p>
            <a:r>
              <a:rPr lang="en-US" dirty="0" smtClean="0"/>
              <a:t>Objectives and Core Capabilities</a:t>
            </a:r>
          </a:p>
          <a:p>
            <a:r>
              <a:rPr lang="en-US" dirty="0" smtClean="0"/>
              <a:t>Scenario</a:t>
            </a:r>
          </a:p>
          <a:p>
            <a:r>
              <a:rPr lang="en-US" dirty="0" smtClean="0"/>
              <a:t>Participants</a:t>
            </a:r>
          </a:p>
          <a:p>
            <a:r>
              <a:rPr lang="en-US" dirty="0" smtClean="0"/>
              <a:t>Exercise Play</a:t>
            </a:r>
          </a:p>
          <a:p>
            <a:r>
              <a:rPr lang="en-US" dirty="0" smtClean="0"/>
              <a:t>Schedule</a:t>
            </a:r>
          </a:p>
          <a:p>
            <a:r>
              <a:rPr lang="en-US" dirty="0" smtClean="0"/>
              <a:t>Next Steps</a:t>
            </a:r>
          </a:p>
          <a:p>
            <a:endParaRPr lang="en-US" dirty="0" smtClean="0"/>
          </a:p>
        </p:txBody>
      </p:sp>
      <p:sp>
        <p:nvSpPr>
          <p:cNvPr id="16387" name="Slide Number Placeholder 3"/>
          <p:cNvSpPr>
            <a:spLocks noGrp="1"/>
          </p:cNvSpPr>
          <p:nvPr>
            <p:ph type="sldNum" sz="quarter" idx="12"/>
          </p:nvPr>
        </p:nvSpPr>
        <p:spPr>
          <a:noFill/>
          <a:ln>
            <a:miter lim="800000"/>
            <a:headEnd/>
            <a:tailEnd/>
          </a:ln>
        </p:spPr>
        <p:txBody>
          <a:bodyPr/>
          <a:lstStyle/>
          <a:p>
            <a:fld id="{0EBE4373-8A35-45F3-A0DA-BAEA69B4C924}" type="slidenum">
              <a:rPr lang="en-US" smtClean="0"/>
              <a:pPr/>
              <a:t>4</a:t>
            </a:fld>
            <a:endParaRPr lang="en-US" dirty="0"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Exercise Overview</a:t>
            </a:r>
          </a:p>
        </p:txBody>
      </p:sp>
      <p:sp>
        <p:nvSpPr>
          <p:cNvPr id="19459" name="Content Placeholder 3"/>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[General description]</a:t>
            </a:r>
          </a:p>
          <a:p>
            <a:endParaRPr lang="en-US" dirty="0" smtClean="0"/>
          </a:p>
        </p:txBody>
      </p:sp>
      <p:sp>
        <p:nvSpPr>
          <p:cNvPr id="4" name="Slide Number Placeholder 3"/>
          <p:cNvSpPr>
            <a:spLocks noGrp="1"/>
          </p:cNvSpPr>
          <p:nvPr>
            <p:ph type="sldNum" sz="quarter" idx="12"/>
          </p:nvPr>
        </p:nvSpPr>
        <p:spPr/>
        <p:txBody>
          <a:bodyPr/>
          <a:lstStyle/>
          <a:p>
            <a:fld id="{5DFF13A9-1037-4D5A-A349-B944681F0EB5}"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Exercise Scope</a:t>
            </a:r>
          </a:p>
        </p:txBody>
      </p:sp>
      <p:sp>
        <p:nvSpPr>
          <p:cNvPr id="20483"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t>[Exercise type]</a:t>
            </a:r>
          </a:p>
          <a:p>
            <a:r>
              <a:rPr lang="en-US" dirty="0" smtClean="0"/>
              <a:t>[Mission area(s)]</a:t>
            </a:r>
          </a:p>
          <a:p>
            <a:r>
              <a:rPr lang="en-US" dirty="0" smtClean="0"/>
              <a:t>[Participation level]</a:t>
            </a:r>
          </a:p>
          <a:p>
            <a:r>
              <a:rPr lang="en-US" dirty="0" smtClean="0"/>
              <a:t>[Exercise parameters]</a:t>
            </a:r>
          </a:p>
          <a:p>
            <a:r>
              <a:rPr lang="en-US" dirty="0" smtClean="0"/>
              <a:t>[Exercise duration]</a:t>
            </a:r>
          </a:p>
          <a:p>
            <a:r>
              <a:rPr lang="en-US" dirty="0" smtClean="0"/>
              <a:t>[Exercise location]</a:t>
            </a:r>
          </a:p>
          <a:p>
            <a:endParaRPr lang="en-US" dirty="0" smtClean="0"/>
          </a:p>
        </p:txBody>
      </p:sp>
      <p:sp>
        <p:nvSpPr>
          <p:cNvPr id="4" name="Slide Number Placeholder 3"/>
          <p:cNvSpPr>
            <a:spLocks noGrp="1"/>
          </p:cNvSpPr>
          <p:nvPr>
            <p:ph type="sldNum" sz="quarter" idx="12"/>
          </p:nvPr>
        </p:nvSpPr>
        <p:spPr/>
        <p:txBody>
          <a:bodyPr/>
          <a:lstStyle/>
          <a:p>
            <a:fld id="{5DFF13A9-1037-4D5A-A349-B944681F0EB5}"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and Core Capabilities</a:t>
            </a:r>
            <a:endParaRPr lang="en-US" dirty="0"/>
          </a:p>
        </p:txBody>
      </p:sp>
      <p:sp>
        <p:nvSpPr>
          <p:cNvPr id="3" name="Content Placeholder 2"/>
          <p:cNvSpPr>
            <a:spLocks noGrp="1"/>
          </p:cNvSpPr>
          <p:nvPr>
            <p:ph idx="1"/>
          </p:nvPr>
        </p:nvSpPr>
        <p:spPr/>
        <p:txBody>
          <a:bodyPr/>
          <a:lstStyle/>
          <a:p>
            <a:r>
              <a:rPr lang="en-US" dirty="0" smtClean="0"/>
              <a:t>[Exercise objective]</a:t>
            </a:r>
          </a:p>
          <a:p>
            <a:pPr lvl="1"/>
            <a:r>
              <a:rPr lang="en-US" dirty="0" smtClean="0"/>
              <a:t>[Linked core capabilities]</a:t>
            </a:r>
          </a:p>
          <a:p>
            <a:r>
              <a:rPr lang="en-US" dirty="0" smtClean="0"/>
              <a:t>[Exercise objective]</a:t>
            </a:r>
          </a:p>
          <a:p>
            <a:pPr lvl="1"/>
            <a:r>
              <a:rPr lang="en-US" dirty="0" smtClean="0"/>
              <a:t>[Linked core capabilities]</a:t>
            </a:r>
          </a:p>
          <a:p>
            <a:r>
              <a:rPr lang="en-US" dirty="0" smtClean="0"/>
              <a:t>[Exercise objective]</a:t>
            </a:r>
          </a:p>
          <a:p>
            <a:pPr lvl="1"/>
            <a:r>
              <a:rPr lang="en-US" dirty="0" smtClean="0"/>
              <a:t>[Linked core capabilities]</a:t>
            </a:r>
          </a:p>
          <a:p>
            <a:pPr lvl="1"/>
            <a:endParaRPr lang="en-US" dirty="0" smtClean="0"/>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p:txBody>
          <a:bodyPr/>
          <a:lstStyle/>
          <a:p>
            <a:r>
              <a:rPr lang="en-US" dirty="0" smtClean="0"/>
              <a:t>[Insert a brief description of the scenario, including any key scenario events]</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Exercise Participants</a:t>
            </a:r>
          </a:p>
        </p:txBody>
      </p:sp>
      <p:sp>
        <p:nvSpPr>
          <p:cNvPr id="22531" name="Slide Number Placeholder 3"/>
          <p:cNvSpPr>
            <a:spLocks noGrp="1"/>
          </p:cNvSpPr>
          <p:nvPr>
            <p:ph type="sldNum" sz="quarter" idx="12"/>
          </p:nvPr>
        </p:nvSpPr>
        <p:spPr>
          <a:noFill/>
          <a:ln>
            <a:miter lim="800000"/>
            <a:headEnd/>
            <a:tailEnd/>
          </a:ln>
        </p:spPr>
        <p:txBody>
          <a:bodyPr/>
          <a:lstStyle/>
          <a:p>
            <a:fld id="{EF93A9BD-AE1E-4B43-A3B2-9197B4113CC7}" type="slidenum">
              <a:rPr lang="en-US" smtClean="0"/>
              <a:pPr/>
              <a:t>9</a:t>
            </a:fld>
            <a:endParaRPr lang="en-US" dirty="0" smtClean="0"/>
          </a:p>
        </p:txBody>
      </p:sp>
      <p:sp>
        <p:nvSpPr>
          <p:cNvPr id="5" name="Content Placeholder 4"/>
          <p:cNvSpPr>
            <a:spLocks noGrp="1"/>
          </p:cNvSpPr>
          <p:nvPr>
            <p:ph idx="1"/>
          </p:nvPr>
        </p:nvSpPr>
        <p:spPr/>
        <p:txBody>
          <a:bodyPr/>
          <a:lstStyle/>
          <a:p>
            <a:r>
              <a:rPr lang="en-US" dirty="0" smtClean="0"/>
              <a:t>[List participating organizations]</a:t>
            </a:r>
          </a:p>
          <a:p>
            <a:endParaRPr lang="en-US" dirty="0"/>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06B2E7EE699DF4A88F7AA33AA0679D7" ma:contentTypeVersion="2" ma:contentTypeDescription="Create a new document." ma:contentTypeScope="" ma:versionID="febad74f25421f8f43bb9be8aa7fc87b">
  <xsd:schema xmlns:xsd="http://www.w3.org/2001/XMLSchema" xmlns:xs="http://www.w3.org/2001/XMLSchema" xmlns:p="http://schemas.microsoft.com/office/2006/metadata/properties" xmlns:ns1="http://schemas.microsoft.com/sharepoint/v3" xmlns:ns2="39c600fb-1188-42ac-9a2c-4ad56e0a4ab6" targetNamespace="http://schemas.microsoft.com/office/2006/metadata/properties" ma:root="true" ma:fieldsID="a6e6da92b10a80d3b62609a7ef1c71b6" ns1:_="" ns2:_="">
    <xsd:import namespace="http://schemas.microsoft.com/sharepoint/v3"/>
    <xsd:import namespace="39c600fb-1188-42ac-9a2c-4ad56e0a4ab6"/>
    <xsd:element name="properties">
      <xsd:complexType>
        <xsd:sequence>
          <xsd:element name="documentManagement">
            <xsd:complexType>
              <xsd:all>
                <xsd:element ref="ns1:PublishingStartDate" minOccurs="0"/>
                <xsd:element ref="ns1:PublishingExpirationDate" minOccurs="0"/>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9c600fb-1188-42ac-9a2c-4ad56e0a4ab6" elementFormDefault="qualified">
    <xsd:import namespace="http://schemas.microsoft.com/office/2006/documentManagement/types"/>
    <xsd:import namespace="http://schemas.microsoft.com/office/infopath/2007/PartnerControls"/>
    <xsd:element name="Category" ma:index="10" nillable="true" ma:displayName="Category" ma:internalName="Category">
      <xsd:complexType>
        <xsd:complexContent>
          <xsd:extension base="dms:MultiChoice">
            <xsd:sequence>
              <xsd:element name="Value" maxOccurs="unbounded" minOccurs="0" nillable="true">
                <xsd:simpleType>
                  <xsd:restriction base="dms:Choice">
                    <xsd:enumeration value="2016 State TEPW Documents"/>
                    <xsd:enumeration value="Earthquake Injects"/>
                    <xsd:enumeration value="Exercise Conduct"/>
                    <xsd:enumeration value="Exercise Design and Development"/>
                    <xsd:enumeration value="Exercise Evaluation"/>
                    <xsd:enumeration value="Exercise Evaluation Guides (EEGs)"/>
                    <xsd:enumeration value="Exercise Program Management"/>
                    <xsd:enumeration value="Improvement Planning"/>
                    <xsd:enumeration value="Sample Exercises"/>
                    <xsd:enumeration value="Mitigation"/>
                    <xsd:enumeration value="Prevention"/>
                    <xsd:enumeration value="Protection"/>
                    <xsd:enumeration value="Recovery"/>
                    <xsd:enumeration value="Response"/>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Category xmlns="39c600fb-1188-42ac-9a2c-4ad56e0a4ab6">
      <Value>Exercise Conduct</Value>
    </Category>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2DEAB7-756C-467D-970C-9161E5147534}"/>
</file>

<file path=customXml/itemProps2.xml><?xml version="1.0" encoding="utf-8"?>
<ds:datastoreItem xmlns:ds="http://schemas.openxmlformats.org/officeDocument/2006/customXml" ds:itemID="{61407ED7-8A97-422D-8BEA-433EF3758FFD}"/>
</file>

<file path=customXml/itemProps3.xml><?xml version="1.0" encoding="utf-8"?>
<ds:datastoreItem xmlns:ds="http://schemas.openxmlformats.org/officeDocument/2006/customXml" ds:itemID="{BDAEB0D7-B3F2-46EC-AB0E-0F7EFD72BB85}"/>
</file>

<file path=docProps/app.xml><?xml version="1.0" encoding="utf-8"?>
<Properties xmlns="http://schemas.openxmlformats.org/officeDocument/2006/extended-properties" xmlns:vt="http://schemas.openxmlformats.org/officeDocument/2006/docPropsVTypes">
  <Template/>
  <TotalTime>13332</TotalTime>
  <Pages>45</Pages>
  <Words>397</Words>
  <Application>Microsoft Office PowerPoint</Application>
  <PresentationFormat>On-screen Show (4:3)</PresentationFormat>
  <Paragraphs>79</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Directions for this Template</vt:lpstr>
      <vt:lpstr>[Exercise Name]</vt:lpstr>
      <vt:lpstr>Welcome</vt:lpstr>
      <vt:lpstr>Agenda</vt:lpstr>
      <vt:lpstr>Exercise Overview</vt:lpstr>
      <vt:lpstr>Exercise Scope</vt:lpstr>
      <vt:lpstr>Objectives and Core Capabilities</vt:lpstr>
      <vt:lpstr>Scenario</vt:lpstr>
      <vt:lpstr>Exercise Participants</vt:lpstr>
      <vt:lpstr>Exercise Play</vt:lpstr>
      <vt:lpstr>Schedule</vt:lpstr>
      <vt:lpstr>Next Steps</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Elected-Appointed_Officials_Briefing_Template_Apr-13</dc:title>
  <dc:creator>HSEEP Support Team</dc:creator>
  <cp:keywords>HSEEP, Template, Player Briefing, Conduct</cp:keywords>
  <cp:lastModifiedBy>Melinda Rubinstein</cp:lastModifiedBy>
  <cp:revision>608</cp:revision>
  <cp:lastPrinted>1999-04-19T20:28:01Z</cp:lastPrinted>
  <dcterms:created xsi:type="dcterms:W3CDTF">1997-12-17T16:27:14Z</dcterms:created>
  <dcterms:modified xsi:type="dcterms:W3CDTF">2013-04-08T15:33:36Z</dcterms:modified>
  <cp:category>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0x010100A06B2E7EE699DF4A88F7AA33AA0679D7</vt:lpwstr>
  </property>
  <property fmtid="{D5CDD505-2E9C-101B-9397-08002B2CF9AE}" pid="3" name="Order">
    <vt:r8>2800</vt:r8>
  </property>
</Properties>
</file>